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26" r:id="rId3"/>
    <p:sldId id="321" r:id="rId4"/>
    <p:sldId id="314" r:id="rId5"/>
    <p:sldId id="324" r:id="rId6"/>
    <p:sldId id="317" r:id="rId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96" d="100"/>
          <a:sy n="196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43" d="100"/>
          <a:sy n="43" d="100"/>
        </p:scale>
        <p:origin x="-2026" y="-79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448C-E773-4542-8F53-CF1B6EC1C902}" type="datetimeFigureOut">
              <a:rPr lang="de-DE" smtClean="0"/>
              <a:t>09/12/14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3C595-D4B2-4D68-AFEC-E678C2D7B4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12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96285"/>
            <a:ext cx="7772400" cy="1470025"/>
          </a:xfrm>
        </p:spPr>
        <p:txBody>
          <a:bodyPr/>
          <a:lstStyle>
            <a:lvl1pPr>
              <a:defRPr cap="all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52060"/>
            <a:ext cx="6400800" cy="1752600"/>
          </a:xfrm>
        </p:spPr>
        <p:txBody>
          <a:bodyPr/>
          <a:lstStyle>
            <a:lvl1pPr marL="0" indent="0" algn="ctr">
              <a:buNone/>
              <a:defRPr cap="all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8615-4FB8-5046-9A04-F7FA71D771F9}" type="datetimeFigureOut">
              <a:rPr lang="de-DE" smtClean="0"/>
              <a:t>09/12/14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583" y="4561416"/>
            <a:ext cx="9168350" cy="23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3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96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Abgerundetes Rechteck 7"/>
          <p:cNvSpPr/>
          <p:nvPr userDrawn="1"/>
        </p:nvSpPr>
        <p:spPr>
          <a:xfrm>
            <a:off x="142488" y="123900"/>
            <a:ext cx="8871414" cy="6585182"/>
          </a:xfrm>
          <a:prstGeom prst="roundRect">
            <a:avLst>
              <a:gd name="adj" fmla="val 1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tIns="0" bIns="0" anchor="t" anchorCtr="0">
            <a:normAutofit/>
          </a:bodyPr>
          <a:lstStyle>
            <a:lvl1pPr algn="l">
              <a:defRPr sz="4000" b="1" i="0" cap="all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Mastertextformat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709082"/>
            <a:ext cx="2895600" cy="152053"/>
          </a:xfrm>
        </p:spPr>
        <p:txBody>
          <a:bodyPr tIns="0" bIns="36000" anchor="ctr" anchorCtr="0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/>
          <a:srcRect l="19328" t="28583" r="18687" b="29512"/>
          <a:stretch/>
        </p:blipFill>
        <p:spPr>
          <a:xfrm>
            <a:off x="8084634" y="6221955"/>
            <a:ext cx="842536" cy="415074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889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26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2269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032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215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8060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270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909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Mastertitelformat bearbeiten</a:t>
            </a:r>
            <a:endParaRPr lang="en-US" noProof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25104" y="6356350"/>
            <a:ext cx="1291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B8615-4FB8-5046-9A04-F7FA71D771F9}" type="datetimeFigureOut">
              <a:rPr lang="en-US" noProof="0" smtClean="0"/>
              <a:t>09/12/14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917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honet.gr.jp/english/spec/pdf_spec_app_e_e/SpecAppendixE_e.pdf" TargetMode="Externa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err="1" smtClean="0"/>
              <a:t>Echonet</a:t>
            </a:r>
            <a:r>
              <a:rPr lang="en-US" dirty="0" smtClean="0"/>
              <a:t> Washing Machine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352060"/>
            <a:ext cx="9143999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Sayegh</a:t>
            </a:r>
            <a:r>
              <a:rPr lang="en-US" dirty="0" smtClean="0"/>
              <a:t>, Deutsche Telekom</a:t>
            </a:r>
          </a:p>
          <a:p>
            <a:r>
              <a:rPr lang="en-US" dirty="0" smtClean="0"/>
              <a:t>Intended </a:t>
            </a:r>
            <a:r>
              <a:rPr lang="en-US" dirty="0" smtClean="0"/>
              <a:t>for: SHTF</a:t>
            </a:r>
          </a:p>
          <a:p>
            <a:r>
              <a:rPr lang="en-US" dirty="0" smtClean="0"/>
              <a:t>Dec 9, 2014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068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Purpose of this contribution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Show another example to use the SDT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0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err="1" smtClean="0"/>
              <a:t>Echonet</a:t>
            </a:r>
            <a:r>
              <a:rPr lang="en-US" altLang="en-US" dirty="0"/>
              <a:t> </a:t>
            </a:r>
            <a:r>
              <a:rPr lang="en-US" altLang="en-US" dirty="0" smtClean="0"/>
              <a:t>Washing Machine</a:t>
            </a:r>
            <a:br>
              <a:rPr lang="en-US" altLang="en-US" dirty="0" smtClean="0"/>
            </a:br>
            <a:r>
              <a:rPr lang="en-US" altLang="en-US" sz="1400" dirty="0" smtClean="0"/>
              <a:t>Source: </a:t>
            </a:r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://www.echonet.gr.jp/english/spec/pdf_spec_app_e_e/SpecAppendixE_e.pdf</a:t>
            </a:r>
            <a:endParaRPr lang="en-CA" altLang="en-US" sz="1400" dirty="0" smtClean="0"/>
          </a:p>
        </p:txBody>
      </p:sp>
      <p:pic>
        <p:nvPicPr>
          <p:cNvPr id="3" name="Bild 2" descr="Screen Shot 2014-12-09 at 12.44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462"/>
            <a:ext cx="5660129" cy="551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4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Translation to SDT</a:t>
            </a:r>
            <a:endParaRPr lang="en-CA" altLang="en-US" sz="3600" dirty="0" smtClean="0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57201" y="1243460"/>
            <a:ext cx="8229600" cy="2952293"/>
            <a:chOff x="-2743199" y="-766980"/>
            <a:chExt cx="8229600" cy="2952533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-2743199" y="-492321"/>
              <a:ext cx="8229600" cy="2677874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&lt;Domain name=“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jp.gr.echonet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WashingMachine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operationStatus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doorCoverOpenClose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washingMachineSetting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integer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currentStageOfWashingCycle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integer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timeRemainingToCompleteWashingCycle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onTimerReservationSetting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onTimerSetting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relativeOnTimeBasedTimerSetting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/Data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&lt;/Domain&gt;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</p:txBody>
        </p:sp>
        <p:sp>
          <p:nvSpPr>
            <p:cNvPr id="7" name="Round Same Side Corner Rectangle 8"/>
            <p:cNvSpPr/>
            <p:nvPr/>
          </p:nvSpPr>
          <p:spPr bwMode="auto">
            <a:xfrm>
              <a:off x="-2743199" y="-766980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717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Requested action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1650" y="2503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dirty="0" smtClean="0"/>
              <a:t>Thank You!</a:t>
            </a:r>
            <a:br>
              <a:rPr lang="en-US" altLang="en-US" sz="6000" dirty="0" smtClean="0"/>
            </a:br>
            <a:r>
              <a:rPr lang="en-US" altLang="en-US" sz="2400" dirty="0" err="1" smtClean="0"/>
              <a:t>Andreas.sayegh@telekom.de</a:t>
            </a:r>
            <a:endParaRPr lang="en-CA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5461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HGI">
      <a:dk1>
        <a:sysClr val="windowText" lastClr="000000"/>
      </a:dk1>
      <a:lt1>
        <a:sysClr val="window" lastClr="FFFFFF"/>
      </a:lt1>
      <a:dk2>
        <a:srgbClr val="197F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Macintosh PowerPoint</Application>
  <PresentationFormat>Bildschirmpräsentation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Office-Design</vt:lpstr>
      <vt:lpstr>Example: Echonet Washing Machine</vt:lpstr>
      <vt:lpstr>Purpose of this contribution</vt:lpstr>
      <vt:lpstr>Echonet Washing Machine Source: http://www.echonet.gr.jp/english/spec/pdf_spec_app_e_e/SpecAppendixE_e.pdf</vt:lpstr>
      <vt:lpstr>Translation to SDT</vt:lpstr>
      <vt:lpstr>Requested action</vt:lpstr>
      <vt:lpstr>Thank You! Andreas.sayegh@telekom.de</vt:lpstr>
    </vt:vector>
  </TitlesOfParts>
  <Manager/>
  <Company>Deutsche Telekom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Platform 2.0</dc:title>
  <dc:subject/>
  <dc:creator>Andreas Sayegh</dc:creator>
  <cp:keywords/>
  <dc:description/>
  <cp:lastModifiedBy>Ando</cp:lastModifiedBy>
  <cp:revision>404</cp:revision>
  <cp:lastPrinted>2014-01-14T13:29:23Z</cp:lastPrinted>
  <dcterms:created xsi:type="dcterms:W3CDTF">2014-01-14T10:17:15Z</dcterms:created>
  <dcterms:modified xsi:type="dcterms:W3CDTF">2014-12-09T11:57:57Z</dcterms:modified>
  <cp:category/>
</cp:coreProperties>
</file>