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7B16F-8217-F388-A183-E242D7AD8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4C24E38-0338-415D-4995-6120F9DA64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EED32B-F344-0ECF-E3A8-18A348A3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5F9D1E-2A01-F89A-4DA8-E00FA5D12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D4B38F-FF43-9D15-D2B7-4A0AA84F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47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08EE01-D3D6-E639-3919-C91DC0D38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01033E3-3153-1A9E-DBC2-39B0336BF9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D66DD3-63AA-E722-F969-725744DC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2B5500-41A5-2A01-D5A0-2D549866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C5DF8-509D-5010-90EA-63BE7F1E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06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26E598A-59E8-CF69-4777-E0F668BBAF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5EFC6C4-5BB9-71D0-4A42-2DE0BC58F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2971ED-C40B-E488-55AD-CECF286CC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67EB2C-272A-AF33-7AF2-427E0B22C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83701A-496E-0B3F-FEB1-7BBCF8256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048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36631-4435-F91C-07C3-CE6327198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F3DEE5-F568-254F-BA8F-0510FCD74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BACE66-0A3E-8B58-0189-D6092F138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400A4C-B755-73EC-2AC9-3F45396EF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E081F3-223E-C9C6-2904-18C5D7B6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A7095-9ABC-DA88-D825-3EAAFF86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6AFCDA-083E-DEDD-60D0-48AEAFBBD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5124A6-1318-FD80-310A-D4A2FF0F0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D71965-AE1F-4941-FB22-19F46A860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5852CE-8A6E-4B6D-508C-2334CB2D6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61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F130-ABA5-3B73-82CB-192248239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A11B5A-0854-4FE6-2D14-E9CEB0775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05C2CD-B06D-A5F4-028E-8D3EDBACE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10F45E-BA9F-6EB4-30E2-C5D01BDF5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56A07F-B409-ED87-4BC2-7F63F4E50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AF6A56F-5A5B-1C31-846C-3AC02AC0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14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E0E7B-0C88-FB42-E68D-D08B514BD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6CA319-93AF-A4BC-8748-20F4DB019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081FB4-6F40-E834-954C-D5B734BBB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F5D246-23CB-A600-A741-6F4497DA67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B439019-21BC-7614-D19E-E6C60E60D0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97C2F3-0F06-DA83-B3A6-CAA729768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2B74C81-2411-8704-0888-CAD84313F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765693-B2BA-9377-9226-C059FFD8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30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3D8AC-C389-A1A4-DD32-5B7857A8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301860-BA89-7C55-5218-B908C6C0B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DD5E7E2-17D6-4038-202F-90BA15BD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167429A-D92B-75F2-8656-DBC0D45DD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86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B71AFB-9A03-A18F-3AD0-84B492375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D727BEC-7EBC-42C5-D0E3-AE9830BB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AB2794-4069-F57F-18FA-1B293F967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73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C275D3-F1C3-2E34-D52A-6C62A65AC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403DED-0883-C714-6893-4E20F128A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A7DC50-B518-5532-FB6A-A5D07E26B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315E6-2589-8357-A9FD-DE2B0D4C4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F58E6B-6FB1-0C9B-AD2F-EF646F11C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98CD54-A19D-AFE1-94B8-EF225123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46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8BDC7-6358-099A-8630-ED3BBE2FD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B006709-69FC-FAA9-912C-DD07C646D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4E80997-99A3-F1AF-728F-830D911718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17E526A-E945-8F55-9FC1-3FD892142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F0725C-E569-76F8-2A1A-8BAB1B92A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D10CF9-9DED-1F0E-CE9B-2D839AFA0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21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632AC2E-801B-0EA8-ADCB-A5A76DA21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B9393A-182A-AE3D-7EC2-E9751D095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3021B5-F2E5-98B6-C33C-573D0A8C5A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5D6EB6-6347-490F-AF89-D29500BE188E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E30500-4EA5-BAB6-10E6-95B60D85F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A09EE5-D3F0-6C6D-3788-A4021C752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E525D7-BFDB-43FF-8A48-035F6F73DA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16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8">
            <a:extLst>
              <a:ext uri="{FF2B5EF4-FFF2-40B4-BE49-F238E27FC236}">
                <a16:creationId xmlns:a16="http://schemas.microsoft.com/office/drawing/2014/main" id="{F8AD8FB4-4E91-320D-FCE5-7919BFFD83E4}"/>
              </a:ext>
            </a:extLst>
          </p:cNvPr>
          <p:cNvGrpSpPr/>
          <p:nvPr/>
        </p:nvGrpSpPr>
        <p:grpSpPr>
          <a:xfrm>
            <a:off x="1502775" y="2009126"/>
            <a:ext cx="9369975" cy="3114690"/>
            <a:chOff x="1502775" y="2009126"/>
            <a:chExt cx="9369975" cy="3114690"/>
          </a:xfrm>
        </p:grpSpPr>
        <p:grpSp>
          <p:nvGrpSpPr>
            <p:cNvPr id="23" name="Group 50">
              <a:extLst>
                <a:ext uri="{FF2B5EF4-FFF2-40B4-BE49-F238E27FC236}">
                  <a16:creationId xmlns:a16="http://schemas.microsoft.com/office/drawing/2014/main" id="{37435081-EFC0-8980-C983-0C9FF7EB47A3}"/>
                </a:ext>
              </a:extLst>
            </p:cNvPr>
            <p:cNvGrpSpPr/>
            <p:nvPr/>
          </p:nvGrpSpPr>
          <p:grpSpPr>
            <a:xfrm>
              <a:off x="1502775" y="3094462"/>
              <a:ext cx="8166994" cy="1349846"/>
              <a:chOff x="1502775" y="2333114"/>
              <a:chExt cx="8166994" cy="1349846"/>
            </a:xfrm>
          </p:grpSpPr>
          <p:sp>
            <p:nvSpPr>
              <p:cNvPr id="32" name="Rectangle 17">
                <a:extLst>
                  <a:ext uri="{FF2B5EF4-FFF2-40B4-BE49-F238E27FC236}">
                    <a16:creationId xmlns:a16="http://schemas.microsoft.com/office/drawing/2014/main" id="{4514714D-DB87-E9BE-F584-74F96E092A6B}"/>
                  </a:ext>
                </a:extLst>
              </p:cNvPr>
              <p:cNvSpPr/>
              <p:nvPr/>
            </p:nvSpPr>
            <p:spPr>
              <a:xfrm>
                <a:off x="8403031" y="2586978"/>
                <a:ext cx="1266738" cy="679508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CSE</a:t>
                </a:r>
              </a:p>
            </p:txBody>
          </p:sp>
          <p:sp>
            <p:nvSpPr>
              <p:cNvPr id="33" name="Rectangle 18">
                <a:extLst>
                  <a:ext uri="{FF2B5EF4-FFF2-40B4-BE49-F238E27FC236}">
                    <a16:creationId xmlns:a16="http://schemas.microsoft.com/office/drawing/2014/main" id="{DD9F29D2-3E0B-E40D-468A-AC3F3B4175E6}"/>
                  </a:ext>
                </a:extLst>
              </p:cNvPr>
              <p:cNvSpPr/>
              <p:nvPr/>
            </p:nvSpPr>
            <p:spPr>
              <a:xfrm>
                <a:off x="1502775" y="2594724"/>
                <a:ext cx="1266738" cy="679508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OGC</a:t>
                </a:r>
              </a:p>
            </p:txBody>
          </p:sp>
          <p:sp>
            <p:nvSpPr>
              <p:cNvPr id="34" name="Rectangle 19">
                <a:extLst>
                  <a:ext uri="{FF2B5EF4-FFF2-40B4-BE49-F238E27FC236}">
                    <a16:creationId xmlns:a16="http://schemas.microsoft.com/office/drawing/2014/main" id="{859505D4-394E-2393-EF39-BA6138BB6F07}"/>
                  </a:ext>
                </a:extLst>
              </p:cNvPr>
              <p:cNvSpPr/>
              <p:nvPr/>
            </p:nvSpPr>
            <p:spPr>
              <a:xfrm>
                <a:off x="5022967" y="2586978"/>
                <a:ext cx="1367405" cy="679508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IPE</a:t>
                </a:r>
              </a:p>
            </p:txBody>
          </p:sp>
          <p:cxnSp>
            <p:nvCxnSpPr>
              <p:cNvPr id="35" name="Straight Arrow Connector 20">
                <a:extLst>
                  <a:ext uri="{FF2B5EF4-FFF2-40B4-BE49-F238E27FC236}">
                    <a16:creationId xmlns:a16="http://schemas.microsoft.com/office/drawing/2014/main" id="{31EC6E28-5941-2AB7-F14E-5AC100A4C082}"/>
                  </a:ext>
                </a:extLst>
              </p:cNvPr>
              <p:cNvCxnSpPr>
                <a:cxnSpLocks/>
                <a:stCxn id="34" idx="3"/>
                <a:endCxn id="32" idx="1"/>
              </p:cNvCxnSpPr>
              <p:nvPr/>
            </p:nvCxnSpPr>
            <p:spPr>
              <a:xfrm>
                <a:off x="6390372" y="2926732"/>
                <a:ext cx="2012659" cy="0"/>
              </a:xfrm>
              <a:prstGeom prst="straightConnector1">
                <a:avLst/>
              </a:prstGeom>
              <a:noFill/>
              <a:ln w="635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6" name="TextBox 21">
                <a:extLst>
                  <a:ext uri="{FF2B5EF4-FFF2-40B4-BE49-F238E27FC236}">
                    <a16:creationId xmlns:a16="http://schemas.microsoft.com/office/drawing/2014/main" id="{C363C371-DA11-9ABA-A981-686EF66DE41E}"/>
                  </a:ext>
                </a:extLst>
              </p:cNvPr>
              <p:cNvSpPr txBox="1"/>
              <p:nvPr/>
            </p:nvSpPr>
            <p:spPr>
              <a:xfrm>
                <a:off x="6408721" y="2536943"/>
                <a:ext cx="20126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Create CIN</a:t>
                </a:r>
              </a:p>
            </p:txBody>
          </p:sp>
          <p:sp>
            <p:nvSpPr>
              <p:cNvPr id="37" name="TextBox 22">
                <a:extLst>
                  <a:ext uri="{FF2B5EF4-FFF2-40B4-BE49-F238E27FC236}">
                    <a16:creationId xmlns:a16="http://schemas.microsoft.com/office/drawing/2014/main" id="{E6741B46-F2B6-3E18-053D-422BBC799A1C}"/>
                  </a:ext>
                </a:extLst>
              </p:cNvPr>
              <p:cNvSpPr txBox="1"/>
              <p:nvPr/>
            </p:nvSpPr>
            <p:spPr>
              <a:xfrm>
                <a:off x="2760339" y="2333114"/>
                <a:ext cx="225345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Publish Observation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(via MQTT)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8" name="Straight Arrow Connector 23">
                <a:extLst>
                  <a:ext uri="{FF2B5EF4-FFF2-40B4-BE49-F238E27FC236}">
                    <a16:creationId xmlns:a16="http://schemas.microsoft.com/office/drawing/2014/main" id="{05029645-BDB1-8CB0-F2B5-222036E1642C}"/>
                  </a:ext>
                </a:extLst>
              </p:cNvPr>
              <p:cNvCxnSpPr>
                <a:cxnSpLocks/>
                <a:stCxn id="33" idx="3"/>
                <a:endCxn id="34" idx="1"/>
              </p:cNvCxnSpPr>
              <p:nvPr/>
            </p:nvCxnSpPr>
            <p:spPr>
              <a:xfrm flipV="1">
                <a:off x="2769513" y="2926732"/>
                <a:ext cx="2253454" cy="7746"/>
              </a:xfrm>
              <a:prstGeom prst="straightConnector1">
                <a:avLst/>
              </a:prstGeom>
              <a:noFill/>
              <a:ln w="6350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9" name="TextBox 61">
                <a:extLst>
                  <a:ext uri="{FF2B5EF4-FFF2-40B4-BE49-F238E27FC236}">
                    <a16:creationId xmlns:a16="http://schemas.microsoft.com/office/drawing/2014/main" id="{1AA4461C-56B2-0906-91C7-62113F69D830}"/>
                  </a:ext>
                </a:extLst>
              </p:cNvPr>
              <p:cNvSpPr txBox="1"/>
              <p:nvPr/>
            </p:nvSpPr>
            <p:spPr>
              <a:xfrm>
                <a:off x="1924386" y="3375183"/>
                <a:ext cx="22534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Create Observation</a:t>
                </a:r>
              </a:p>
            </p:txBody>
          </p:sp>
        </p:grpSp>
        <p:sp>
          <p:nvSpPr>
            <p:cNvPr id="24" name="Oval 45">
              <a:extLst>
                <a:ext uri="{FF2B5EF4-FFF2-40B4-BE49-F238E27FC236}">
                  <a16:creationId xmlns:a16="http://schemas.microsoft.com/office/drawing/2014/main" id="{272B883E-3C72-5F43-6AB4-BDA974C34A8E}"/>
                </a:ext>
              </a:extLst>
            </p:cNvPr>
            <p:cNvSpPr/>
            <p:nvPr/>
          </p:nvSpPr>
          <p:spPr>
            <a:xfrm>
              <a:off x="1840131" y="4444308"/>
              <a:ext cx="647310" cy="679508"/>
            </a:xfrm>
            <a:prstGeom prst="ellipse">
              <a:avLst/>
            </a:prstGeom>
            <a:noFill/>
            <a:ln w="254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5" name="Straight Connector 51">
              <a:extLst>
                <a:ext uri="{FF2B5EF4-FFF2-40B4-BE49-F238E27FC236}">
                  <a16:creationId xmlns:a16="http://schemas.microsoft.com/office/drawing/2014/main" id="{83A357C9-65FF-4B54-8FE3-BF438F350F97}"/>
                </a:ext>
              </a:extLst>
            </p:cNvPr>
            <p:cNvCxnSpPr>
              <a:stCxn id="24" idx="2"/>
              <a:endCxn id="24" idx="6"/>
            </p:cNvCxnSpPr>
            <p:nvPr/>
          </p:nvCxnSpPr>
          <p:spPr>
            <a:xfrm>
              <a:off x="1840131" y="4784062"/>
              <a:ext cx="647310" cy="0"/>
            </a:xfrm>
            <a:prstGeom prst="line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52">
              <a:extLst>
                <a:ext uri="{FF2B5EF4-FFF2-40B4-BE49-F238E27FC236}">
                  <a16:creationId xmlns:a16="http://schemas.microsoft.com/office/drawing/2014/main" id="{1ACD548E-BD8A-8E83-D1DE-5462FD7C9718}"/>
                </a:ext>
              </a:extLst>
            </p:cNvPr>
            <p:cNvCxnSpPr>
              <a:cxnSpLocks/>
              <a:stCxn id="24" idx="4"/>
              <a:endCxn id="24" idx="0"/>
            </p:cNvCxnSpPr>
            <p:nvPr/>
          </p:nvCxnSpPr>
          <p:spPr>
            <a:xfrm flipV="1">
              <a:off x="2163786" y="4444308"/>
              <a:ext cx="0" cy="679508"/>
            </a:xfrm>
            <a:prstGeom prst="line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7" name="TextBox 53">
              <a:extLst>
                <a:ext uri="{FF2B5EF4-FFF2-40B4-BE49-F238E27FC236}">
                  <a16:creationId xmlns:a16="http://schemas.microsoft.com/office/drawing/2014/main" id="{E4CAEE8E-A82D-217F-F654-37D0D63EBD6D}"/>
                </a:ext>
              </a:extLst>
            </p:cNvPr>
            <p:cNvSpPr txBox="1"/>
            <p:nvPr/>
          </p:nvSpPr>
          <p:spPr>
            <a:xfrm>
              <a:off x="2599248" y="4630173"/>
              <a:ext cx="6783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Sensor</a:t>
              </a:r>
            </a:p>
          </p:txBody>
        </p:sp>
        <p:cxnSp>
          <p:nvCxnSpPr>
            <p:cNvPr id="28" name="Straight Arrow Connector 54">
              <a:extLst>
                <a:ext uri="{FF2B5EF4-FFF2-40B4-BE49-F238E27FC236}">
                  <a16:creationId xmlns:a16="http://schemas.microsoft.com/office/drawing/2014/main" id="{6BE129B5-B962-067F-92C1-5EC0D348C2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3786" y="4035580"/>
              <a:ext cx="0" cy="408728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none"/>
            </a:ln>
            <a:effectLst/>
          </p:spPr>
        </p:cxnSp>
        <p:sp>
          <p:nvSpPr>
            <p:cNvPr id="29" name="Rectangle 55">
              <a:extLst>
                <a:ext uri="{FF2B5EF4-FFF2-40B4-BE49-F238E27FC236}">
                  <a16:creationId xmlns:a16="http://schemas.microsoft.com/office/drawing/2014/main" id="{503EA12D-F103-D14F-4A3E-6615BDDFB5D1}"/>
                </a:ext>
              </a:extLst>
            </p:cNvPr>
            <p:cNvSpPr/>
            <p:nvPr/>
          </p:nvSpPr>
          <p:spPr>
            <a:xfrm>
              <a:off x="8429981" y="2009126"/>
              <a:ext cx="1266738" cy="6795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0" name="Straight Arrow Connector 57">
              <a:extLst>
                <a:ext uri="{FF2B5EF4-FFF2-40B4-BE49-F238E27FC236}">
                  <a16:creationId xmlns:a16="http://schemas.microsoft.com/office/drawing/2014/main" id="{808FE3D5-0FC8-2B69-92DD-153F48E244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63350" y="2719562"/>
              <a:ext cx="0" cy="636510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1" name="TextBox 59">
              <a:extLst>
                <a:ext uri="{FF2B5EF4-FFF2-40B4-BE49-F238E27FC236}">
                  <a16:creationId xmlns:a16="http://schemas.microsoft.com/office/drawing/2014/main" id="{D126BF57-B28E-E3F6-A170-BA34D3092BE9}"/>
                </a:ext>
              </a:extLst>
            </p:cNvPr>
            <p:cNvSpPr txBox="1"/>
            <p:nvPr/>
          </p:nvSpPr>
          <p:spPr>
            <a:xfrm>
              <a:off x="9194021" y="2920065"/>
              <a:ext cx="16787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Notification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incl. CIN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8715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2025-04-03T05:03:31Z</dcterms:created>
  <dcterms:modified xsi:type="dcterms:W3CDTF">2025-04-03T05:03:54Z</dcterms:modified>
</cp:coreProperties>
</file>