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8D23F0-5C90-43BC-A7F4-72766EA86F02}" v="1" dt="2025-04-04T02:48:45.0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iese, Ingo" userId="0845593a-e346-45b0-b502-eddbc6070eb4" providerId="ADAL" clId="{218D23F0-5C90-43BC-A7F4-72766EA86F02}"/>
    <pc:docChg chg="custSel modSld">
      <pc:chgData name="Friese, Ingo" userId="0845593a-e346-45b0-b502-eddbc6070eb4" providerId="ADAL" clId="{218D23F0-5C90-43BC-A7F4-72766EA86F02}" dt="2025-04-04T02:48:55.554" v="28" actId="478"/>
      <pc:docMkLst>
        <pc:docMk/>
      </pc:docMkLst>
      <pc:sldChg chg="addSp delSp modSp mod">
        <pc:chgData name="Friese, Ingo" userId="0845593a-e346-45b0-b502-eddbc6070eb4" providerId="ADAL" clId="{218D23F0-5C90-43BC-A7F4-72766EA86F02}" dt="2025-04-04T02:48:55.554" v="28" actId="478"/>
        <pc:sldMkLst>
          <pc:docMk/>
          <pc:sldMk cId="1516401146" sldId="256"/>
        </pc:sldMkLst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16" creationId="{DD52C5EE-F46A-85B1-AFB5-DCE1763E53A6}"/>
          </ac:spMkLst>
        </pc:spChg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17" creationId="{ABEB76F3-2B67-8C02-4897-D24A0F0361E3}"/>
          </ac:spMkLst>
        </pc:spChg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18" creationId="{E507132D-6889-CDBE-CE35-6A38DDCCC277}"/>
          </ac:spMkLst>
        </pc:spChg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19" creationId="{3C3507D2-CB37-1C7F-8C53-6F14C0075F8F}"/>
          </ac:spMkLst>
        </pc:spChg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20" creationId="{F85FE471-C2B6-7068-A5B7-A2DF306AED72}"/>
          </ac:spMkLst>
        </pc:spChg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21" creationId="{1D63838B-7A8A-0971-0F17-F15F6A361829}"/>
          </ac:spMkLst>
        </pc:spChg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22" creationId="{BB6559ED-8620-C7B4-3843-6484CC1E7605}"/>
          </ac:spMkLst>
        </pc:spChg>
        <pc:spChg chg="mod">
          <ac:chgData name="Friese, Ingo" userId="0845593a-e346-45b0-b502-eddbc6070eb4" providerId="ADAL" clId="{218D23F0-5C90-43BC-A7F4-72766EA86F02}" dt="2025-04-04T02:48:45.036" v="6"/>
          <ac:spMkLst>
            <pc:docMk/>
            <pc:sldMk cId="1516401146" sldId="256"/>
            <ac:spMk id="23" creationId="{25F5F51B-C8FB-133B-38FC-4DCAE7CF0113}"/>
          </ac:spMkLst>
        </pc:spChg>
        <pc:grpChg chg="del">
          <ac:chgData name="Friese, Ingo" userId="0845593a-e346-45b0-b502-eddbc6070eb4" providerId="ADAL" clId="{218D23F0-5C90-43BC-A7F4-72766EA86F02}" dt="2025-04-04T02:48:55.554" v="28" actId="478"/>
          <ac:grpSpMkLst>
            <pc:docMk/>
            <pc:sldMk cId="1516401146" sldId="256"/>
            <ac:grpSpMk id="4" creationId="{0D9DA3EE-2736-FBC9-3221-58D395AD50D4}"/>
          </ac:grpSpMkLst>
        </pc:grpChg>
        <pc:grpChg chg="add mod">
          <ac:chgData name="Friese, Ingo" userId="0845593a-e346-45b0-b502-eddbc6070eb4" providerId="ADAL" clId="{218D23F0-5C90-43BC-A7F4-72766EA86F02}" dt="2025-04-04T02:48:48.810" v="27" actId="1036"/>
          <ac:grpSpMkLst>
            <pc:docMk/>
            <pc:sldMk cId="1516401146" sldId="256"/>
            <ac:grpSpMk id="15" creationId="{D9824555-A920-B7EB-6A56-D02A0C48E4C0}"/>
          </ac:grpSpMkLst>
        </pc:grpChg>
        <pc:picChg chg="add del mod">
          <ac:chgData name="Friese, Ingo" userId="0845593a-e346-45b0-b502-eddbc6070eb4" providerId="ADAL" clId="{218D23F0-5C90-43BC-A7F4-72766EA86F02}" dt="2025-04-04T02:48:07.728" v="5" actId="478"/>
          <ac:picMkLst>
            <pc:docMk/>
            <pc:sldMk cId="1516401146" sldId="256"/>
            <ac:picMk id="3" creationId="{8773E625-3E72-662D-DD57-2FE4CA4C64E3}"/>
          </ac:picMkLst>
        </pc:picChg>
        <pc:picChg chg="add del mod">
          <ac:chgData name="Friese, Ingo" userId="0845593a-e346-45b0-b502-eddbc6070eb4" providerId="ADAL" clId="{218D23F0-5C90-43BC-A7F4-72766EA86F02}" dt="2025-04-04T02:48:06.875" v="4" actId="478"/>
          <ac:picMkLst>
            <pc:docMk/>
            <pc:sldMk cId="1516401146" sldId="256"/>
            <ac:picMk id="14" creationId="{6CC320B4-5F2C-ACC8-E29D-C8B17BA30BA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AA834-7D2B-CE74-7653-346E87AEB6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E62325F-7FC3-ADBD-AC4D-3167F1B14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92E44F-D268-AD7C-BD07-E5E5AA29D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6DB8CC-9CFA-F31C-C2A0-FB9E35558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783AFA-1A77-6EBE-BE35-3E441B255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27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7BA7D-33B6-603F-DE2A-B73CF3503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07D151-B239-15E1-F0C9-88D5713F7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C9DF04-8EE8-079B-88EA-76FDD59D9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C6126D-FF44-BA14-D792-7058907C8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E8D405-F53F-F100-C09E-7AF8DD80D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24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618D27C-D4F3-D57C-6A89-7FE9A32688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93A6B9C-2D40-E551-3CA3-87193E23E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81B39D-77A0-EDA0-1FDE-6AE5323E7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7654A2-58E2-AE3A-A2C0-E33839503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338582-082E-244C-06A9-8609505CF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1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B3CD65-51A0-AE62-DB1E-AA4960CF3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EA2D7B-4BA1-133C-3086-48FF5BCDF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792075-1741-6249-E96E-032805F11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D834C6-24C8-4EDF-A684-096D9DB43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A7B979-F269-7B7E-B2FB-5CE119D3F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8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EE4A5-354C-6978-FCB1-C916D811F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069180-D09D-9213-385F-81A33C120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E50F84-B2F3-12B6-BBD7-C7EF08EF2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CDB3B7-1E8A-4A67-671A-CDF9D254B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2D1A09-9104-2F6D-FA50-556C865A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7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6EA739-9C05-E109-4383-169C4024D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E2439D-D659-27FA-9C86-A650C17198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44F5B9-B132-8183-0FBB-9B0984B25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E5F628-78E7-2E10-379B-E14EF2A7D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7A90EFD-7D63-7568-BE20-8F30563AD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C55BF02-73BA-FE13-A7F6-549C96B0E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66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77FD4-03F9-8B2D-76F3-BF8CB1564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46AA5A-7FCF-D846-702A-62FDCAF48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E572E8D-8867-EEA6-6EC0-3D2838F9DF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ADC4842-303C-D7C4-9FC5-E9F88752A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CAD832-C336-E604-1432-0EF91AA8E9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4C097DA-3673-3E65-33DC-8133A0703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D0F4A77-C902-0C06-100A-51BAC9C54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482E9D-2AC6-3183-2F9A-EF62FD2D2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76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10A09-A31B-B5C7-4001-BE59DD8F9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EA124D-A97A-FF28-C9C5-E89E7BC9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72DE2A1-E439-61A0-B720-E9AF89540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EBEAA4-9320-0580-A444-0429C935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15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031E06C-B274-7B6F-12CF-400EE1277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D4E256B-8DA2-087A-A612-F75D20A1F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DA10C2-6227-3A00-FA9C-4A701E4A8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101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FEE917-3AB1-A32D-D280-3B4BEEA04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0B4126-9F83-98CB-E230-8839EC2EF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B48584-4045-035E-0B4A-F3FF8F430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56B0C6-192A-7932-ACAD-8DB6FA756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86B838-5237-92D4-AB20-1B1B79D81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23B035-072B-A9D2-7735-7A209F9D9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58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A2D589-4EC8-0199-4CEA-B2339A8E8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B1748E-6BEF-7B86-D486-842CB36000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8CA0D2-E5D8-9858-DE89-4EA68B637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9B99CF-7E1C-5BE4-3163-9F37D0FB3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98D8C25-20B3-4516-9140-73EE650BE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710581A-E38E-D217-10F7-1E0BAD496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892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7690CA0-8A36-E312-7468-FD4AD1FB6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5576CD-0CBB-EA7C-06F8-DD6F5B346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DC869D-0732-DD27-C48C-CAF68AE7AE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6B2C64-20B2-4283-BABC-EE2AD44935F4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3F13C9-8F29-A4E9-DE8D-1F8A4C01DE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3476A3-4B32-6D2F-1F70-A45FECE1C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AB1406-99CD-4A32-9AF3-0DF1C6B240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21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D9824555-A920-B7EB-6A56-D02A0C48E4C0}"/>
              </a:ext>
            </a:extLst>
          </p:cNvPr>
          <p:cNvGrpSpPr/>
          <p:nvPr/>
        </p:nvGrpSpPr>
        <p:grpSpPr>
          <a:xfrm>
            <a:off x="3504512" y="4041955"/>
            <a:ext cx="5655943" cy="912633"/>
            <a:chOff x="3504512" y="2421547"/>
            <a:chExt cx="5655943" cy="912633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DD52C5EE-F46A-85B1-AFB5-DCE1763E53A6}"/>
                </a:ext>
              </a:extLst>
            </p:cNvPr>
            <p:cNvSpPr/>
            <p:nvPr/>
          </p:nvSpPr>
          <p:spPr>
            <a:xfrm>
              <a:off x="7726284" y="2528451"/>
              <a:ext cx="1434171" cy="805434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600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IPE</a:t>
              </a:r>
              <a:endParaRPr lang="de-DE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ABEB76F3-2B67-8C02-4897-D24A0F0361E3}"/>
                </a:ext>
              </a:extLst>
            </p:cNvPr>
            <p:cNvSpPr/>
            <p:nvPr/>
          </p:nvSpPr>
          <p:spPr>
            <a:xfrm>
              <a:off x="5470056" y="2528440"/>
              <a:ext cx="1012377" cy="8054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endParaRPr lang="de-DE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E507132D-6889-CDBE-CE35-6A38DDCCC277}"/>
                </a:ext>
              </a:extLst>
            </p:cNvPr>
            <p:cNvSpPr/>
            <p:nvPr/>
          </p:nvSpPr>
          <p:spPr>
            <a:xfrm>
              <a:off x="3504512" y="2528746"/>
              <a:ext cx="788745" cy="8054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oneM2M</a:t>
              </a:r>
              <a:br>
                <a:rPr lang="de-DE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AE</a:t>
              </a:r>
              <a:endParaRPr lang="de-DE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Pfeil nach rechts 5">
              <a:extLst>
                <a:ext uri="{FF2B5EF4-FFF2-40B4-BE49-F238E27FC236}">
                  <a16:creationId xmlns:a16="http://schemas.microsoft.com/office/drawing/2014/main" id="{3C3507D2-CB37-1C7F-8C53-6F14C0075F8F}"/>
                </a:ext>
              </a:extLst>
            </p:cNvPr>
            <p:cNvSpPr/>
            <p:nvPr/>
          </p:nvSpPr>
          <p:spPr>
            <a:xfrm rot="10800000">
              <a:off x="6669931" y="3088928"/>
              <a:ext cx="946910" cy="180352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TextBox 16">
              <a:extLst>
                <a:ext uri="{FF2B5EF4-FFF2-40B4-BE49-F238E27FC236}">
                  <a16:creationId xmlns:a16="http://schemas.microsoft.com/office/drawing/2014/main" id="{F85FE471-C2B6-7068-A5B7-A2DF306AED72}"/>
                </a:ext>
              </a:extLst>
            </p:cNvPr>
            <p:cNvSpPr txBox="1"/>
            <p:nvPr/>
          </p:nvSpPr>
          <p:spPr>
            <a:xfrm>
              <a:off x="6471540" y="2578782"/>
              <a:ext cx="1242492" cy="4937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0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create</a:t>
              </a:r>
              <a:br>
                <a:rPr lang="de-DE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de-DE" sz="1000" dirty="0">
                  <a:solidFill>
                    <a:srgbClr val="000000"/>
                  </a:solidFill>
                  <a:latin typeface="Arial" panose="020B0604020202020204" pitchFamily="34" charset="0"/>
                </a:rPr>
                <a:t>&lt;</a:t>
              </a:r>
              <a:r>
                <a:rPr lang="de-DE" sz="1000" i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contentInstance</a:t>
              </a:r>
              <a:r>
                <a:rPr lang="de-DE" sz="1000" dirty="0">
                  <a:solidFill>
                    <a:srgbClr val="000000"/>
                  </a:solidFill>
                  <a:latin typeface="Arial" panose="020B0604020202020204" pitchFamily="34" charset="0"/>
                </a:rPr>
                <a:t>&gt;</a:t>
              </a:r>
              <a:br>
                <a:rPr lang="de-DE" sz="1000" dirty="0">
                  <a:solidFill>
                    <a:srgbClr val="000000"/>
                  </a:solidFill>
                  <a:latin typeface="Arial" panose="020B0604020202020204" pitchFamily="34" charset="0"/>
                </a:rPr>
              </a:br>
              <a:r>
                <a:rPr lang="de-DE" sz="10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resource</a:t>
              </a:r>
              <a:endParaRPr lang="de-DE" sz="1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TextBox 17">
              <a:extLst>
                <a:ext uri="{FF2B5EF4-FFF2-40B4-BE49-F238E27FC236}">
                  <a16:creationId xmlns:a16="http://schemas.microsoft.com/office/drawing/2014/main" id="{1D63838B-7A8A-0971-0F17-F15F6A361829}"/>
                </a:ext>
              </a:extLst>
            </p:cNvPr>
            <p:cNvSpPr txBox="1"/>
            <p:nvPr/>
          </p:nvSpPr>
          <p:spPr>
            <a:xfrm>
              <a:off x="4203945" y="2421547"/>
              <a:ext cx="1356386" cy="62235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05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n</a:t>
              </a:r>
              <a:r>
                <a:rPr lang="de-DE" sz="1050" kern="1200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otification</a:t>
              </a:r>
              <a:br>
                <a:rPr lang="de-DE" sz="9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  <a:t>incl.</a:t>
              </a:r>
              <a:b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</a:br>
              <a: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  <a:t>&lt;</a:t>
              </a:r>
              <a:r>
                <a:rPr lang="de-DE" sz="1050" i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contentInstance</a:t>
              </a:r>
              <a: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  <a:t>&gt;</a:t>
              </a:r>
              <a:b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</a:br>
              <a:r>
                <a:rPr lang="de-DE" sz="105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resource</a:t>
              </a:r>
              <a:endParaRPr lang="de-DE" sz="105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Pfeil nach rechts 5">
              <a:extLst>
                <a:ext uri="{FF2B5EF4-FFF2-40B4-BE49-F238E27FC236}">
                  <a16:creationId xmlns:a16="http://schemas.microsoft.com/office/drawing/2014/main" id="{BB6559ED-8620-C7B4-3843-6484CC1E7605}"/>
                </a:ext>
              </a:extLst>
            </p:cNvPr>
            <p:cNvSpPr/>
            <p:nvPr/>
          </p:nvSpPr>
          <p:spPr>
            <a:xfrm rot="10800000">
              <a:off x="4397237" y="3088928"/>
              <a:ext cx="946910" cy="180352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Textfeld 55">
              <a:extLst>
                <a:ext uri="{FF2B5EF4-FFF2-40B4-BE49-F238E27FC236}">
                  <a16:creationId xmlns:a16="http://schemas.microsoft.com/office/drawing/2014/main" id="{25F5F51B-C8FB-133B-38FC-4DCAE7CF0113}"/>
                </a:ext>
              </a:extLst>
            </p:cNvPr>
            <p:cNvSpPr txBox="1">
              <a:spLocks/>
            </p:cNvSpPr>
            <p:nvPr/>
          </p:nvSpPr>
          <p:spPr>
            <a:xfrm>
              <a:off x="5470056" y="2493959"/>
              <a:ext cx="1000125" cy="5334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br>
                <a:rPr lang="de-DE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oneM2M</a:t>
              </a:r>
              <a:br>
                <a:rPr lang="de-DE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CSE</a:t>
              </a:r>
              <a:endParaRPr lang="de-DE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401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1</cp:revision>
  <dcterms:created xsi:type="dcterms:W3CDTF">2025-04-03T08:34:56Z</dcterms:created>
  <dcterms:modified xsi:type="dcterms:W3CDTF">2025-04-04T02:49:01Z</dcterms:modified>
</cp:coreProperties>
</file>