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E9ACF0-BC0A-42E6-870E-34A0D8E910AE}" v="1" dt="2025-04-04T02:37:39.7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30" d="100"/>
          <a:sy n="130" d="100"/>
        </p:scale>
        <p:origin x="-1162" y="-6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iese, Ingo" userId="0845593a-e346-45b0-b502-eddbc6070eb4" providerId="ADAL" clId="{53E9ACF0-BC0A-42E6-870E-34A0D8E910AE}"/>
    <pc:docChg chg="custSel modSld">
      <pc:chgData name="Friese, Ingo" userId="0845593a-e346-45b0-b502-eddbc6070eb4" providerId="ADAL" clId="{53E9ACF0-BC0A-42E6-870E-34A0D8E910AE}" dt="2025-04-04T02:48:38.854" v="148" actId="21"/>
      <pc:docMkLst>
        <pc:docMk/>
      </pc:docMkLst>
      <pc:sldChg chg="addSp delSp modSp mod">
        <pc:chgData name="Friese, Ingo" userId="0845593a-e346-45b0-b502-eddbc6070eb4" providerId="ADAL" clId="{53E9ACF0-BC0A-42E6-870E-34A0D8E910AE}" dt="2025-04-04T02:48:38.854" v="148" actId="21"/>
        <pc:sldMkLst>
          <pc:docMk/>
          <pc:sldMk cId="2155375455" sldId="256"/>
        </pc:sldMkLst>
        <pc:spChg chg="mod">
          <ac:chgData name="Friese, Ingo" userId="0845593a-e346-45b0-b502-eddbc6070eb4" providerId="ADAL" clId="{53E9ACF0-BC0A-42E6-870E-34A0D8E910AE}" dt="2025-04-04T02:37:39.729" v="65"/>
          <ac:spMkLst>
            <pc:docMk/>
            <pc:sldMk cId="2155375455" sldId="256"/>
            <ac:spMk id="3" creationId="{DD52C5EE-F46A-85B1-AFB5-DCE1763E53A6}"/>
          </ac:spMkLst>
        </pc:spChg>
        <pc:spChg chg="mod">
          <ac:chgData name="Friese, Ingo" userId="0845593a-e346-45b0-b502-eddbc6070eb4" providerId="ADAL" clId="{53E9ACF0-BC0A-42E6-870E-34A0D8E910AE}" dt="2025-04-04T02:27:36.393" v="28" actId="20577"/>
          <ac:spMkLst>
            <pc:docMk/>
            <pc:sldMk cId="2155375455" sldId="256"/>
            <ac:spMk id="9" creationId="{25E41F61-0D29-D7DB-1EC1-01B310D74F5A}"/>
          </ac:spMkLst>
        </pc:spChg>
        <pc:spChg chg="mod">
          <ac:chgData name="Friese, Ingo" userId="0845593a-e346-45b0-b502-eddbc6070eb4" providerId="ADAL" clId="{53E9ACF0-BC0A-42E6-870E-34A0D8E910AE}" dt="2025-04-04T02:36:37.934" v="64" actId="1036"/>
          <ac:spMkLst>
            <pc:docMk/>
            <pc:sldMk cId="2155375455" sldId="256"/>
            <ac:spMk id="10" creationId="{6229251B-D40B-BB1F-ECD2-C1A11BC4261A}"/>
          </ac:spMkLst>
        </pc:spChg>
        <pc:spChg chg="mod">
          <ac:chgData name="Friese, Ingo" userId="0845593a-e346-45b0-b502-eddbc6070eb4" providerId="ADAL" clId="{53E9ACF0-BC0A-42E6-870E-34A0D8E910AE}" dt="2025-04-04T02:37:39.729" v="65"/>
          <ac:spMkLst>
            <pc:docMk/>
            <pc:sldMk cId="2155375455" sldId="256"/>
            <ac:spMk id="13" creationId="{ABEB76F3-2B67-8C02-4897-D24A0F0361E3}"/>
          </ac:spMkLst>
        </pc:spChg>
        <pc:spChg chg="mod">
          <ac:chgData name="Friese, Ingo" userId="0845593a-e346-45b0-b502-eddbc6070eb4" providerId="ADAL" clId="{53E9ACF0-BC0A-42E6-870E-34A0D8E910AE}" dt="2025-04-04T02:37:39.729" v="65"/>
          <ac:spMkLst>
            <pc:docMk/>
            <pc:sldMk cId="2155375455" sldId="256"/>
            <ac:spMk id="14" creationId="{E507132D-6889-CDBE-CE35-6A38DDCCC277}"/>
          </ac:spMkLst>
        </pc:spChg>
        <pc:spChg chg="mod">
          <ac:chgData name="Friese, Ingo" userId="0845593a-e346-45b0-b502-eddbc6070eb4" providerId="ADAL" clId="{53E9ACF0-BC0A-42E6-870E-34A0D8E910AE}" dt="2025-04-04T02:37:39.729" v="65"/>
          <ac:spMkLst>
            <pc:docMk/>
            <pc:sldMk cId="2155375455" sldId="256"/>
            <ac:spMk id="15" creationId="{3C3507D2-CB37-1C7F-8C53-6F14C0075F8F}"/>
          </ac:spMkLst>
        </pc:spChg>
        <pc:spChg chg="mod">
          <ac:chgData name="Friese, Ingo" userId="0845593a-e346-45b0-b502-eddbc6070eb4" providerId="ADAL" clId="{53E9ACF0-BC0A-42E6-870E-34A0D8E910AE}" dt="2025-04-04T02:41:30.771" v="132" actId="1035"/>
          <ac:spMkLst>
            <pc:docMk/>
            <pc:sldMk cId="2155375455" sldId="256"/>
            <ac:spMk id="16" creationId="{F85FE471-C2B6-7068-A5B7-A2DF306AED72}"/>
          </ac:spMkLst>
        </pc:spChg>
        <pc:spChg chg="mod">
          <ac:chgData name="Friese, Ingo" userId="0845593a-e346-45b0-b502-eddbc6070eb4" providerId="ADAL" clId="{53E9ACF0-BC0A-42E6-870E-34A0D8E910AE}" dt="2025-04-04T02:42:06.933" v="147" actId="1038"/>
          <ac:spMkLst>
            <pc:docMk/>
            <pc:sldMk cId="2155375455" sldId="256"/>
            <ac:spMk id="17" creationId="{1D63838B-7A8A-0971-0F17-F15F6A361829}"/>
          </ac:spMkLst>
        </pc:spChg>
        <pc:spChg chg="mod">
          <ac:chgData name="Friese, Ingo" userId="0845593a-e346-45b0-b502-eddbc6070eb4" providerId="ADAL" clId="{53E9ACF0-BC0A-42E6-870E-34A0D8E910AE}" dt="2025-04-04T02:37:39.729" v="65"/>
          <ac:spMkLst>
            <pc:docMk/>
            <pc:sldMk cId="2155375455" sldId="256"/>
            <ac:spMk id="18" creationId="{BB6559ED-8620-C7B4-3843-6484CC1E7605}"/>
          </ac:spMkLst>
        </pc:spChg>
        <pc:spChg chg="mod">
          <ac:chgData name="Friese, Ingo" userId="0845593a-e346-45b0-b502-eddbc6070eb4" providerId="ADAL" clId="{53E9ACF0-BC0A-42E6-870E-34A0D8E910AE}" dt="2025-04-04T02:37:39.729" v="65"/>
          <ac:spMkLst>
            <pc:docMk/>
            <pc:sldMk cId="2155375455" sldId="256"/>
            <ac:spMk id="19" creationId="{25F5F51B-C8FB-133B-38FC-4DCAE7CF0113}"/>
          </ac:spMkLst>
        </pc:spChg>
        <pc:grpChg chg="add del mod">
          <ac:chgData name="Friese, Ingo" userId="0845593a-e346-45b0-b502-eddbc6070eb4" providerId="ADAL" clId="{53E9ACF0-BC0A-42E6-870E-34A0D8E910AE}" dt="2025-04-04T02:48:38.854" v="148" actId="21"/>
          <ac:grpSpMkLst>
            <pc:docMk/>
            <pc:sldMk cId="2155375455" sldId="256"/>
            <ac:grpSpMk id="2" creationId="{D9824555-A920-B7EB-6A56-D02A0C48E4C0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7C6DB7-6B76-5ABC-C6FC-3A4C98F8BF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0BF6C66-10B3-726B-392C-5C069B94C6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A1FF56-A076-BC64-0476-99AF594C5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7D867-12A6-45D5-B9B7-2DE5AF1D0D7C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5B34C7-97A9-9FBA-7FDF-467A905C2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A85321-5F28-8295-4E21-63E2827C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D66DB-492C-4A5C-9D20-78F78269E8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1392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F29D0-BCED-1EB8-AA1D-3319089D9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4438BF9-36A3-25E1-078D-88A06DCBCB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088028-8F4D-F774-4591-4BBFCE188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7D867-12A6-45D5-B9B7-2DE5AF1D0D7C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16CE1A-2168-9046-54F4-405397A8E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BF2EF7-4E0D-BBBD-30B7-89B50BA3F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D66DB-492C-4A5C-9D20-78F78269E8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2020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F7E0626-048E-0CC0-78DC-E7DEF66C25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D0FAF6C-A866-08A3-A431-C959A333D7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D27843-CAFB-10B7-A830-36709DC6C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7D867-12A6-45D5-B9B7-2DE5AF1D0D7C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72AFC1-93EE-F14E-B628-D69E17CC3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5CA21D3-D27E-364C-2B59-0413BAB82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D66DB-492C-4A5C-9D20-78F78269E8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7944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829724-B1E1-2911-6436-AEB63C92A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8EE2BB6-CFDA-D300-9AD0-6420B19E5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3D635E-C41B-AA3C-A005-BBF89B0F4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7D867-12A6-45D5-B9B7-2DE5AF1D0D7C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6615F3-70DA-2FCE-1A95-1E8DFF7F7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9A85A7-56FB-559A-1B8B-7DF60D48F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D66DB-492C-4A5C-9D20-78F78269E8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92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86A544-C843-E1E6-522E-E4C1A88E9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ECBB6CE-362A-EB8C-2D16-0FEBDA027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948033-B3C6-FD07-34E3-AEC7C5C6B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7D867-12A6-45D5-B9B7-2DE5AF1D0D7C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4A6D77-B5D1-BF0E-7282-8D6F46B7B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C93424-F2D7-2E66-A6D2-102EC27EE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D66DB-492C-4A5C-9D20-78F78269E8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82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A25FCA-E372-3701-73DC-840B449A7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296628D-7937-73AD-45FC-2E7AA6662E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52AB888-6B63-818B-0FF0-4C930011E1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9F71C7A-5F6A-2A1D-B15E-8593A0397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7D867-12A6-45D5-B9B7-2DE5AF1D0D7C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6D1DC4C-51E7-CB16-4D41-77CCF9293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C074D9-BF0A-A8DE-E806-AABF7C7B4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D66DB-492C-4A5C-9D20-78F78269E8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918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A366CA-AD62-E4FA-5A7B-9F9BFBC35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CD798E-3EAB-ABC5-B0C2-34ADDC0B78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E7CDEC-67E0-46E1-34D2-ACB17D4EEF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8B67857-7796-F896-8E9F-DA566A5F4F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397A9C5-EA22-3358-D449-12D5559588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4F2A327-5C37-85FE-47BD-0981E9CD8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7D867-12A6-45D5-B9B7-2DE5AF1D0D7C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151C71F-083D-DC46-6078-9E9EB2C05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732AEAD-CF39-480D-72E0-41319A82F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D66DB-492C-4A5C-9D20-78F78269E8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6764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0B5688-90DA-5574-003D-DD01F2E09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A99C491-99EE-B74A-7548-D783A785D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7D867-12A6-45D5-B9B7-2DE5AF1D0D7C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45A10B5-67D6-F5F5-F00A-4A67C79EA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A7733E2-F298-7F82-72D8-84CE7C058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D66DB-492C-4A5C-9D20-78F78269E8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651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0B4FC5D-139B-1359-C9EB-CC36063A7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7D867-12A6-45D5-B9B7-2DE5AF1D0D7C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54CBFA4-0306-E6EC-FC3A-3152FBDA1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E776161-0E89-20D9-EDA1-3DE28607D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D66DB-492C-4A5C-9D20-78F78269E8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0239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6DE0C1-AFE3-5DE8-A33F-795555D81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E86802-5D33-F5B2-12EE-1BD2C1505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B063176-49F0-C8CA-48B0-1C5BF0BD95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642FC6A-24ED-D706-3432-23F183017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7D867-12A6-45D5-B9B7-2DE5AF1D0D7C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85833EF-6C21-A042-5B2D-8101D5E90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3C9CABD-645F-313F-9594-C4612C544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D66DB-492C-4A5C-9D20-78F78269E8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3938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64ECE4-41EE-73F1-F3BE-5A9C029A2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0F40D95-C09D-B092-5B3E-93060B184C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A71F948-B1D5-DC13-A0A1-77B2B994FA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A5CE670-6604-FB45-5259-2207AADF0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7D867-12A6-45D5-B9B7-2DE5AF1D0D7C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EFD048-2581-452A-7662-70107B5D5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1463F61-726D-61A2-4FAB-C1686511C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D66DB-492C-4A5C-9D20-78F78269E8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0853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92FD7CF-1F9B-1E1D-D77E-2543DA4A0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FDDD3C-0EBA-7B34-BD34-D3B12DBC39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3EC06C-FEE2-2E69-A09C-88F72A3D0F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17D867-12A6-45D5-B9B7-2DE5AF1D0D7C}" type="datetimeFigureOut">
              <a:rPr lang="de-DE" smtClean="0"/>
              <a:t>04.04.2025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958809-5316-525A-EFE8-68E9D8A6E1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E6A84B-4F31-69EC-0A5F-AD1F15E48D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FD66DB-492C-4A5C-9D20-78F78269E8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592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84C0F84D-87DA-ABF8-8942-FC69412A91D8}"/>
              </a:ext>
            </a:extLst>
          </p:cNvPr>
          <p:cNvGrpSpPr/>
          <p:nvPr/>
        </p:nvGrpSpPr>
        <p:grpSpPr>
          <a:xfrm>
            <a:off x="3517212" y="1672452"/>
            <a:ext cx="5655943" cy="921619"/>
            <a:chOff x="3517212" y="1672452"/>
            <a:chExt cx="5655943" cy="921619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05B2DB7-CFA5-4B0C-EBF1-499A041E7AE6}"/>
                </a:ext>
              </a:extLst>
            </p:cNvPr>
            <p:cNvSpPr/>
            <p:nvPr/>
          </p:nvSpPr>
          <p:spPr>
            <a:xfrm>
              <a:off x="7738984" y="1788342"/>
              <a:ext cx="1434171" cy="805434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 sz="1600" kern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IPE</a:t>
              </a:r>
              <a:endParaRPr lang="de-DE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4A8DA323-E158-7F48-1BF9-A001C2F7941E}"/>
                </a:ext>
              </a:extLst>
            </p:cNvPr>
            <p:cNvSpPr/>
            <p:nvPr/>
          </p:nvSpPr>
          <p:spPr>
            <a:xfrm>
              <a:off x="5482756" y="1788331"/>
              <a:ext cx="1012377" cy="80543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 sz="14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endParaRPr lang="de-DE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C11AB916-1700-DFAC-735C-7BBD023B0889}"/>
                </a:ext>
              </a:extLst>
            </p:cNvPr>
            <p:cNvSpPr/>
            <p:nvPr/>
          </p:nvSpPr>
          <p:spPr>
            <a:xfrm>
              <a:off x="3517212" y="1788637"/>
              <a:ext cx="788745" cy="80543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 sz="12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oneM2M</a:t>
              </a:r>
              <a:br>
                <a:rPr lang="de-DE" sz="12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de-DE" sz="12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AE</a:t>
              </a:r>
              <a:endParaRPr lang="de-DE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" name="Pfeil nach rechts 5">
              <a:extLst>
                <a:ext uri="{FF2B5EF4-FFF2-40B4-BE49-F238E27FC236}">
                  <a16:creationId xmlns:a16="http://schemas.microsoft.com/office/drawing/2014/main" id="{532A7D4A-67A2-CE17-AB87-758FEE53D6B7}"/>
                </a:ext>
              </a:extLst>
            </p:cNvPr>
            <p:cNvSpPr/>
            <p:nvPr/>
          </p:nvSpPr>
          <p:spPr>
            <a:xfrm>
              <a:off x="6682631" y="2348819"/>
              <a:ext cx="946910" cy="180352"/>
            </a:xfrm>
            <a:prstGeom prst="rightArrow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9" name="TextBox 16">
              <a:extLst>
                <a:ext uri="{FF2B5EF4-FFF2-40B4-BE49-F238E27FC236}">
                  <a16:creationId xmlns:a16="http://schemas.microsoft.com/office/drawing/2014/main" id="{25E41F61-0D29-D7DB-1EC1-01B310D74F5A}"/>
                </a:ext>
              </a:extLst>
            </p:cNvPr>
            <p:cNvSpPr txBox="1"/>
            <p:nvPr/>
          </p:nvSpPr>
          <p:spPr>
            <a:xfrm>
              <a:off x="4275056" y="1840255"/>
              <a:ext cx="1242492" cy="49371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hangingPunct="0">
                <a:spcAft>
                  <a:spcPts val="900"/>
                </a:spcAft>
              </a:pPr>
              <a:r>
                <a:rPr lang="de-DE" sz="1000" dirty="0" err="1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create</a:t>
              </a:r>
              <a:br>
                <a:rPr lang="de-DE" sz="8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</a:br>
              <a:r>
                <a:rPr lang="de-DE" sz="1000" dirty="0">
                  <a:solidFill>
                    <a:srgbClr val="000000"/>
                  </a:solidFill>
                  <a:latin typeface="Arial" panose="020B0604020202020204" pitchFamily="34" charset="0"/>
                </a:rPr>
                <a:t>&lt;</a:t>
              </a:r>
              <a:r>
                <a:rPr lang="de-DE" sz="1000" i="1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contentInstance</a:t>
              </a:r>
              <a:r>
                <a:rPr lang="de-DE" sz="1000" dirty="0">
                  <a:solidFill>
                    <a:srgbClr val="000000"/>
                  </a:solidFill>
                  <a:latin typeface="Arial" panose="020B0604020202020204" pitchFamily="34" charset="0"/>
                </a:rPr>
                <a:t>&gt;</a:t>
              </a:r>
              <a:br>
                <a:rPr lang="de-DE" sz="1000" dirty="0">
                  <a:solidFill>
                    <a:srgbClr val="000000"/>
                  </a:solidFill>
                  <a:latin typeface="Arial" panose="020B0604020202020204" pitchFamily="34" charset="0"/>
                </a:rPr>
              </a:br>
              <a:r>
                <a:rPr lang="de-DE" sz="100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resource</a:t>
              </a:r>
              <a:endParaRPr lang="de-DE" sz="10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" name="TextBox 17">
              <a:extLst>
                <a:ext uri="{FF2B5EF4-FFF2-40B4-BE49-F238E27FC236}">
                  <a16:creationId xmlns:a16="http://schemas.microsoft.com/office/drawing/2014/main" id="{6229251B-D40B-BB1F-ECD2-C1A11BC4261A}"/>
                </a:ext>
              </a:extLst>
            </p:cNvPr>
            <p:cNvSpPr txBox="1"/>
            <p:nvPr/>
          </p:nvSpPr>
          <p:spPr>
            <a:xfrm>
              <a:off x="6444992" y="1672452"/>
              <a:ext cx="1356386" cy="62235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hangingPunct="0">
                <a:spcAft>
                  <a:spcPts val="900"/>
                </a:spcAft>
              </a:pPr>
              <a:r>
                <a:rPr lang="de-DE" sz="1050" dirty="0" err="1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n</a:t>
              </a:r>
              <a:r>
                <a:rPr lang="de-DE" sz="1050" kern="1200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otification</a:t>
              </a:r>
              <a:br>
                <a:rPr lang="de-DE" sz="9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</a:br>
              <a:r>
                <a:rPr lang="de-DE" sz="1050" dirty="0">
                  <a:solidFill>
                    <a:srgbClr val="000000"/>
                  </a:solidFill>
                  <a:latin typeface="Arial" panose="020B0604020202020204" pitchFamily="34" charset="0"/>
                </a:rPr>
                <a:t>incl.</a:t>
              </a:r>
              <a:br>
                <a:rPr lang="de-DE" sz="1050" dirty="0">
                  <a:solidFill>
                    <a:srgbClr val="000000"/>
                  </a:solidFill>
                  <a:latin typeface="Arial" panose="020B0604020202020204" pitchFamily="34" charset="0"/>
                </a:rPr>
              </a:br>
              <a:r>
                <a:rPr lang="de-DE" sz="1050" dirty="0">
                  <a:solidFill>
                    <a:srgbClr val="000000"/>
                  </a:solidFill>
                  <a:latin typeface="Arial" panose="020B0604020202020204" pitchFamily="34" charset="0"/>
                </a:rPr>
                <a:t>&lt;</a:t>
              </a:r>
              <a:r>
                <a:rPr lang="de-DE" sz="1050" i="1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contentInstance</a:t>
              </a:r>
              <a:r>
                <a:rPr lang="de-DE" sz="1050" dirty="0">
                  <a:solidFill>
                    <a:srgbClr val="000000"/>
                  </a:solidFill>
                  <a:latin typeface="Arial" panose="020B0604020202020204" pitchFamily="34" charset="0"/>
                </a:rPr>
                <a:t>&gt;</a:t>
              </a:r>
              <a:br>
                <a:rPr lang="de-DE" sz="1050" dirty="0">
                  <a:solidFill>
                    <a:srgbClr val="000000"/>
                  </a:solidFill>
                  <a:latin typeface="Arial" panose="020B0604020202020204" pitchFamily="34" charset="0"/>
                </a:rPr>
              </a:br>
              <a:r>
                <a:rPr lang="de-DE" sz="1050" dirty="0" err="1">
                  <a:solidFill>
                    <a:srgbClr val="000000"/>
                  </a:solidFill>
                  <a:latin typeface="Arial" panose="020B0604020202020204" pitchFamily="34" charset="0"/>
                </a:rPr>
                <a:t>resource</a:t>
              </a:r>
              <a:endParaRPr lang="de-DE" sz="105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Pfeil nach rechts 5">
              <a:extLst>
                <a:ext uri="{FF2B5EF4-FFF2-40B4-BE49-F238E27FC236}">
                  <a16:creationId xmlns:a16="http://schemas.microsoft.com/office/drawing/2014/main" id="{255F17CD-F261-EE9E-FE20-0A2AD09B764A}"/>
                </a:ext>
              </a:extLst>
            </p:cNvPr>
            <p:cNvSpPr/>
            <p:nvPr/>
          </p:nvSpPr>
          <p:spPr>
            <a:xfrm>
              <a:off x="4409937" y="2348819"/>
              <a:ext cx="946910" cy="180352"/>
            </a:xfrm>
            <a:prstGeom prst="rightArrow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" name="Textfeld 55">
              <a:extLst>
                <a:ext uri="{FF2B5EF4-FFF2-40B4-BE49-F238E27FC236}">
                  <a16:creationId xmlns:a16="http://schemas.microsoft.com/office/drawing/2014/main" id="{C00AC49C-B8FF-5725-37A6-756B35792D3A}"/>
                </a:ext>
              </a:extLst>
            </p:cNvPr>
            <p:cNvSpPr txBox="1">
              <a:spLocks/>
            </p:cNvSpPr>
            <p:nvPr/>
          </p:nvSpPr>
          <p:spPr>
            <a:xfrm>
              <a:off x="5482756" y="1753850"/>
              <a:ext cx="1000125" cy="5334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hangingPunct="0">
                <a:spcAft>
                  <a:spcPts val="900"/>
                </a:spcAft>
              </a:pPr>
              <a:br>
                <a:rPr lang="de-DE" sz="12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</a:br>
              <a: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oneM2M</a:t>
              </a:r>
              <a:br>
                <a:rPr lang="de-DE" sz="11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</a:br>
              <a:r>
                <a:rPr lang="de-DE" sz="11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CSE</a:t>
              </a:r>
              <a:endParaRPr lang="de-DE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5375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Times New Roman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Friese, Ingo</dc:creator>
  <cp:lastModifiedBy>Friese, Ingo</cp:lastModifiedBy>
  <cp:revision>1</cp:revision>
  <dcterms:created xsi:type="dcterms:W3CDTF">2025-04-03T08:29:41Z</dcterms:created>
  <dcterms:modified xsi:type="dcterms:W3CDTF">2025-04-04T02:48:47Z</dcterms:modified>
</cp:coreProperties>
</file>