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1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1352F1-4B7D-1086-012A-813D400E35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56A598E-4547-EF87-5DC5-1F83B466E5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3CE67-B2A1-69C3-6841-7AFC211A6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677D0E-221A-308F-177B-A6B1FF4EE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64683A-6FA5-9721-AD2C-936B398C3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6819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C4869E-3A6B-A3A0-9C58-B5E08F924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A687105-92B7-D321-ABAC-0F993CA99E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104A44-2DCA-149B-0288-6252170B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C03AC2-374C-2195-89EB-5EADD5787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856F8D-E94A-AF0F-8E66-25484F9D2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49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A5D5449-E032-DF12-99F6-DE53A8F8FA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9C8C38C-86CF-2C6A-18F5-4FF00177A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5E6BAE-2F15-DD18-E46C-561CC458E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F9341D-7DD7-FCEE-1819-55D73EFB3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509D99-6F1B-25EE-A7AA-7E026EB78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41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535FF-6D13-AE7C-5F5D-415E6D46A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BEC2C0-E5D9-0240-C041-46BB883EA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50FC1B-843B-BA72-9A9D-BB0A64D08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1FA6BD-323A-C590-0F4E-8A376EEB2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AB3413-750E-A6AD-9892-49FBCF464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3779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E767E-C911-E0BE-8D4D-F7FD93ACC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51328C1-C8CE-D2BD-74B9-F8B0C1698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7DCD33-19F3-17FD-F87D-5B7665DF7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B52F98-A317-501D-E178-37F1660C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6BD591-DA60-9000-A53F-B216DDE2F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16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472C25-76E6-872D-D937-292A2DAB2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DE9986-52DE-E135-7AC3-127639386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E1252FD-DC4A-87EC-7E1D-37A0F9469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55D1C62-36F9-A4A4-44F8-C6E211CAF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E69C4C6-C13E-CDE9-AF4B-1A5A3E28E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ACF6AEA-8649-ABD4-08CA-2C0EF40E4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98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5EFA7B-06C6-7791-CF76-74EDB7075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4246733-4310-C89F-F6FD-C3838F20F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39087AF-072A-9A7E-CC16-2414452FD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CB54BA0-DCBD-6687-F159-F47C8EBADE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FE52B0E-B57E-4618-301C-38D62447E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295E5E8-198F-4783-CC7A-958DAA4FA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EF4CED1-A355-1F94-FE43-B89F81A5C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96ADB9-41D5-4DD1-E587-FCE8A24AF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60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54847E-36DC-7BAC-5D5C-5AF59A8C4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BA8039E-0EDD-1A52-6B7C-8585F2883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7E728C-1226-0A4B-E100-842C29330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5D8F5CD-74B6-7209-977C-E5EFC0A2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3837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9032FFF-C21E-9B69-B497-B16E8DD67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1EB0D95-BA4C-7B5F-CAB0-67B3518AA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0823AA4-2704-6B93-DDC3-C3E2B7BA9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9268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7F8681-930E-3C6E-7E9C-78C7EBB0B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444368-EFAA-5AB4-00BB-A301890BC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6F15B85-5D05-8CDF-5AE5-AB840DDCC5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86691C5-A40D-21ED-0FC4-72AC35859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A1B75CE-B447-0113-61D7-7CD47E781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15EBAC0-9970-5E1E-C857-BD415CF29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19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FFA17-4D47-8D30-3B35-9122B369D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CC579E3-1FBF-33AC-D8F3-49B8C272D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00C39D-E70D-2076-63C4-30CE3E2CFD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1A582A7-0ECC-CA05-BA36-0EB537501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A4F617-064E-1353-1824-F3CB7C053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C9DD47-1E04-3117-A6F3-BA1455F1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958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10A585-7CC2-445E-31E9-5F2B77296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550B00-752B-B18F-E40A-A19D3505A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586BAD-4626-D3A4-C572-DD7247C7A4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4C47C-85EE-423B-A529-CC63FA3991C1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2F692F-4C21-3B5D-CA64-3BD66DA66D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1F5C42-9C2D-3034-C4E5-E8450CF2D0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44286C-ADBB-4DA3-867A-98E8C4595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58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775C6E89-5C44-3896-503A-EF084BF2B359}"/>
              </a:ext>
            </a:extLst>
          </p:cNvPr>
          <p:cNvGrpSpPr/>
          <p:nvPr/>
        </p:nvGrpSpPr>
        <p:grpSpPr>
          <a:xfrm>
            <a:off x="1779107" y="1502227"/>
            <a:ext cx="8647478" cy="4410242"/>
            <a:chOff x="1779107" y="1502227"/>
            <a:chExt cx="8647478" cy="4410242"/>
          </a:xfrm>
        </p:grpSpPr>
        <p:sp>
          <p:nvSpPr>
            <p:cNvPr id="43" name="Rectangle 3">
              <a:extLst>
                <a:ext uri="{FF2B5EF4-FFF2-40B4-BE49-F238E27FC236}">
                  <a16:creationId xmlns:a16="http://schemas.microsoft.com/office/drawing/2014/main" id="{A571D473-75EE-61C0-BC64-1FDB736A2801}"/>
                </a:ext>
              </a:extLst>
            </p:cNvPr>
            <p:cNvSpPr/>
            <p:nvPr/>
          </p:nvSpPr>
          <p:spPr>
            <a:xfrm>
              <a:off x="8679363" y="2828707"/>
              <a:ext cx="1266738" cy="679508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CSE</a:t>
              </a:r>
            </a:p>
          </p:txBody>
        </p:sp>
        <p:sp>
          <p:nvSpPr>
            <p:cNvPr id="44" name="Rectangle 4">
              <a:extLst>
                <a:ext uri="{FF2B5EF4-FFF2-40B4-BE49-F238E27FC236}">
                  <a16:creationId xmlns:a16="http://schemas.microsoft.com/office/drawing/2014/main" id="{AAB219F8-2D05-02FD-DDA3-E1BA8BC16697}"/>
                </a:ext>
              </a:extLst>
            </p:cNvPr>
            <p:cNvSpPr/>
            <p:nvPr/>
          </p:nvSpPr>
          <p:spPr>
            <a:xfrm>
              <a:off x="1779107" y="2836453"/>
              <a:ext cx="1266738" cy="679508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OGC</a:t>
              </a:r>
            </a:p>
          </p:txBody>
        </p:sp>
        <p:sp>
          <p:nvSpPr>
            <p:cNvPr id="45" name="Rectangle 5">
              <a:extLst>
                <a:ext uri="{FF2B5EF4-FFF2-40B4-BE49-F238E27FC236}">
                  <a16:creationId xmlns:a16="http://schemas.microsoft.com/office/drawing/2014/main" id="{80D42274-DE26-8DED-9B8E-0F10A4AC6F54}"/>
                </a:ext>
              </a:extLst>
            </p:cNvPr>
            <p:cNvSpPr/>
            <p:nvPr/>
          </p:nvSpPr>
          <p:spPr>
            <a:xfrm>
              <a:off x="5299299" y="2828707"/>
              <a:ext cx="1367405" cy="679508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IPE</a:t>
              </a:r>
            </a:p>
          </p:txBody>
        </p:sp>
        <p:cxnSp>
          <p:nvCxnSpPr>
            <p:cNvPr id="46" name="Straight Arrow Connector 7">
              <a:extLst>
                <a:ext uri="{FF2B5EF4-FFF2-40B4-BE49-F238E27FC236}">
                  <a16:creationId xmlns:a16="http://schemas.microsoft.com/office/drawing/2014/main" id="{8231A04C-DEC6-5167-EF03-B44C4EE1F62A}"/>
                </a:ext>
              </a:extLst>
            </p:cNvPr>
            <p:cNvCxnSpPr>
              <a:stCxn id="43" idx="1"/>
              <a:endCxn id="45" idx="3"/>
            </p:cNvCxnSpPr>
            <p:nvPr/>
          </p:nvCxnSpPr>
          <p:spPr>
            <a:xfrm flipH="1">
              <a:off x="6666704" y="3168461"/>
              <a:ext cx="2012659" cy="0"/>
            </a:xfrm>
            <a:prstGeom prst="straightConnector1">
              <a:avLst/>
            </a:prstGeom>
            <a:noFill/>
            <a:ln w="635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7" name="TextBox 10">
              <a:extLst>
                <a:ext uri="{FF2B5EF4-FFF2-40B4-BE49-F238E27FC236}">
                  <a16:creationId xmlns:a16="http://schemas.microsoft.com/office/drawing/2014/main" id="{CEF8826C-8858-9D97-82F1-60DDEEEF022B}"/>
                </a:ext>
              </a:extLst>
            </p:cNvPr>
            <p:cNvSpPr txBox="1"/>
            <p:nvPr/>
          </p:nvSpPr>
          <p:spPr>
            <a:xfrm>
              <a:off x="6854582" y="2791314"/>
              <a:ext cx="16787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Notification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incl. CIN</a:t>
              </a:r>
            </a:p>
          </p:txBody>
        </p:sp>
        <p:sp>
          <p:nvSpPr>
            <p:cNvPr id="48" name="TextBox 11">
              <a:extLst>
                <a:ext uri="{FF2B5EF4-FFF2-40B4-BE49-F238E27FC236}">
                  <a16:creationId xmlns:a16="http://schemas.microsoft.com/office/drawing/2014/main" id="{9DFE7797-6489-8F65-3221-C6F28525ADE6}"/>
                </a:ext>
              </a:extLst>
            </p:cNvPr>
            <p:cNvSpPr txBox="1"/>
            <p:nvPr/>
          </p:nvSpPr>
          <p:spPr>
            <a:xfrm>
              <a:off x="3456377" y="2788213"/>
              <a:ext cx="15970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Create Observation</a:t>
              </a:r>
            </a:p>
          </p:txBody>
        </p:sp>
        <p:cxnSp>
          <p:nvCxnSpPr>
            <p:cNvPr id="49" name="Straight Arrow Connector 12">
              <a:extLst>
                <a:ext uri="{FF2B5EF4-FFF2-40B4-BE49-F238E27FC236}">
                  <a16:creationId xmlns:a16="http://schemas.microsoft.com/office/drawing/2014/main" id="{41EEF4BB-0B8F-101F-5899-70DCBA2D056A}"/>
                </a:ext>
              </a:extLst>
            </p:cNvPr>
            <p:cNvCxnSpPr>
              <a:cxnSpLocks/>
              <a:stCxn id="45" idx="1"/>
              <a:endCxn id="44" idx="3"/>
            </p:cNvCxnSpPr>
            <p:nvPr/>
          </p:nvCxnSpPr>
          <p:spPr>
            <a:xfrm flipH="1">
              <a:off x="3045845" y="3168461"/>
              <a:ext cx="2253454" cy="7746"/>
            </a:xfrm>
            <a:prstGeom prst="straightConnector1">
              <a:avLst/>
            </a:prstGeom>
            <a:noFill/>
            <a:ln w="635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0" name="Rectangle 2">
              <a:extLst>
                <a:ext uri="{FF2B5EF4-FFF2-40B4-BE49-F238E27FC236}">
                  <a16:creationId xmlns:a16="http://schemas.microsoft.com/office/drawing/2014/main" id="{900170FB-0257-56C8-2646-A62A3582994D}"/>
                </a:ext>
              </a:extLst>
            </p:cNvPr>
            <p:cNvSpPr/>
            <p:nvPr/>
          </p:nvSpPr>
          <p:spPr>
            <a:xfrm>
              <a:off x="8679363" y="4144725"/>
              <a:ext cx="1266738" cy="679508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AE</a:t>
              </a:r>
            </a:p>
          </p:txBody>
        </p:sp>
        <p:cxnSp>
          <p:nvCxnSpPr>
            <p:cNvPr id="51" name="Straight Arrow Connector 45">
              <a:extLst>
                <a:ext uri="{FF2B5EF4-FFF2-40B4-BE49-F238E27FC236}">
                  <a16:creationId xmlns:a16="http://schemas.microsoft.com/office/drawing/2014/main" id="{29F4D795-AAE9-6CC6-B14F-00399C3FE1DD}"/>
                </a:ext>
              </a:extLst>
            </p:cNvPr>
            <p:cNvCxnSpPr>
              <a:cxnSpLocks/>
              <a:stCxn id="50" idx="0"/>
              <a:endCxn id="43" idx="2"/>
            </p:cNvCxnSpPr>
            <p:nvPr/>
          </p:nvCxnSpPr>
          <p:spPr>
            <a:xfrm flipV="1">
              <a:off x="9312732" y="3508215"/>
              <a:ext cx="0" cy="636510"/>
            </a:xfrm>
            <a:prstGeom prst="straightConnector1">
              <a:avLst/>
            </a:prstGeom>
            <a:noFill/>
            <a:ln w="635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A0DA737-078F-5FD6-05F3-75A3F8A92F52}"/>
                </a:ext>
              </a:extLst>
            </p:cNvPr>
            <p:cNvSpPr txBox="1"/>
            <p:nvPr/>
          </p:nvSpPr>
          <p:spPr>
            <a:xfrm>
              <a:off x="9465616" y="3679959"/>
              <a:ext cx="9609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Create CIN</a:t>
              </a:r>
            </a:p>
          </p:txBody>
        </p:sp>
        <p:sp>
          <p:nvSpPr>
            <p:cNvPr id="53" name="Oval 16">
              <a:extLst>
                <a:ext uri="{FF2B5EF4-FFF2-40B4-BE49-F238E27FC236}">
                  <a16:creationId xmlns:a16="http://schemas.microsoft.com/office/drawing/2014/main" id="{6F412ECF-B8DB-8D0C-2D26-B7B6BAEB955C}"/>
                </a:ext>
              </a:extLst>
            </p:cNvPr>
            <p:cNvSpPr/>
            <p:nvPr/>
          </p:nvSpPr>
          <p:spPr>
            <a:xfrm>
              <a:off x="8989077" y="5232961"/>
              <a:ext cx="647310" cy="679508"/>
            </a:xfrm>
            <a:prstGeom prst="ellipse">
              <a:avLst/>
            </a:prstGeom>
            <a:noFill/>
            <a:ln w="254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4" name="Straight Connector 25">
              <a:extLst>
                <a:ext uri="{FF2B5EF4-FFF2-40B4-BE49-F238E27FC236}">
                  <a16:creationId xmlns:a16="http://schemas.microsoft.com/office/drawing/2014/main" id="{F2DB48B6-EF0D-7DC1-876F-063A905F1677}"/>
                </a:ext>
              </a:extLst>
            </p:cNvPr>
            <p:cNvCxnSpPr>
              <a:stCxn id="53" idx="2"/>
              <a:endCxn id="53" idx="6"/>
            </p:cNvCxnSpPr>
            <p:nvPr/>
          </p:nvCxnSpPr>
          <p:spPr>
            <a:xfrm>
              <a:off x="8989077" y="5572715"/>
              <a:ext cx="647310" cy="0"/>
            </a:xfrm>
            <a:prstGeom prst="line">
              <a:avLst/>
            </a:prstGeom>
            <a:noFill/>
            <a:ln w="254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55" name="Straight Connector 52">
              <a:extLst>
                <a:ext uri="{FF2B5EF4-FFF2-40B4-BE49-F238E27FC236}">
                  <a16:creationId xmlns:a16="http://schemas.microsoft.com/office/drawing/2014/main" id="{07673C96-738B-130E-B9D2-8D48452F57D3}"/>
                </a:ext>
              </a:extLst>
            </p:cNvPr>
            <p:cNvCxnSpPr>
              <a:cxnSpLocks/>
              <a:stCxn id="53" idx="4"/>
              <a:endCxn id="53" idx="0"/>
            </p:cNvCxnSpPr>
            <p:nvPr/>
          </p:nvCxnSpPr>
          <p:spPr>
            <a:xfrm flipV="1">
              <a:off x="9312732" y="5232961"/>
              <a:ext cx="0" cy="679508"/>
            </a:xfrm>
            <a:prstGeom prst="line">
              <a:avLst/>
            </a:prstGeom>
            <a:noFill/>
            <a:ln w="254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56" name="Straight Arrow Connector 53">
              <a:extLst>
                <a:ext uri="{FF2B5EF4-FFF2-40B4-BE49-F238E27FC236}">
                  <a16:creationId xmlns:a16="http://schemas.microsoft.com/office/drawing/2014/main" id="{4503A638-8497-9148-9D31-2177272A21CF}"/>
                </a:ext>
              </a:extLst>
            </p:cNvPr>
            <p:cNvCxnSpPr>
              <a:cxnSpLocks/>
              <a:stCxn id="53" idx="0"/>
              <a:endCxn id="50" idx="2"/>
            </p:cNvCxnSpPr>
            <p:nvPr/>
          </p:nvCxnSpPr>
          <p:spPr>
            <a:xfrm flipV="1">
              <a:off x="9312732" y="4824233"/>
              <a:ext cx="0" cy="408728"/>
            </a:xfrm>
            <a:prstGeom prst="straightConnector1">
              <a:avLst/>
            </a:prstGeom>
            <a:noFill/>
            <a:ln w="63500" cap="flat" cmpd="sng" algn="ctr">
              <a:solidFill>
                <a:srgbClr val="4472C4"/>
              </a:solidFill>
              <a:prstDash val="solid"/>
              <a:miter lim="800000"/>
              <a:tailEnd type="none"/>
            </a:ln>
            <a:effectLst/>
          </p:spPr>
        </p:cxnSp>
        <p:sp>
          <p:nvSpPr>
            <p:cNvPr id="57" name="Rectangle 55">
              <a:extLst>
                <a:ext uri="{FF2B5EF4-FFF2-40B4-BE49-F238E27FC236}">
                  <a16:creationId xmlns:a16="http://schemas.microsoft.com/office/drawing/2014/main" id="{A9CE40A1-A0AE-67A0-804D-BA60DC53A01F}"/>
                </a:ext>
              </a:extLst>
            </p:cNvPr>
            <p:cNvSpPr/>
            <p:nvPr/>
          </p:nvSpPr>
          <p:spPr>
            <a:xfrm>
              <a:off x="1779107" y="1502227"/>
              <a:ext cx="1266738" cy="67950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8" name="Straight Arrow Connector 56">
              <a:extLst>
                <a:ext uri="{FF2B5EF4-FFF2-40B4-BE49-F238E27FC236}">
                  <a16:creationId xmlns:a16="http://schemas.microsoft.com/office/drawing/2014/main" id="{201679FB-66E6-DFE5-6A59-448E355D6BD8}"/>
                </a:ext>
              </a:extLst>
            </p:cNvPr>
            <p:cNvCxnSpPr>
              <a:cxnSpLocks/>
              <a:stCxn id="44" idx="0"/>
              <a:endCxn id="57" idx="2"/>
            </p:cNvCxnSpPr>
            <p:nvPr/>
          </p:nvCxnSpPr>
          <p:spPr>
            <a:xfrm flipV="1">
              <a:off x="2412476" y="2181735"/>
              <a:ext cx="0" cy="654718"/>
            </a:xfrm>
            <a:prstGeom prst="straightConnector1">
              <a:avLst/>
            </a:prstGeom>
            <a:noFill/>
            <a:ln w="6350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9" name="TextBox 59">
              <a:extLst>
                <a:ext uri="{FF2B5EF4-FFF2-40B4-BE49-F238E27FC236}">
                  <a16:creationId xmlns:a16="http://schemas.microsoft.com/office/drawing/2014/main" id="{D85F8371-8F41-DBC0-BB4D-7D7F20EA0943}"/>
                </a:ext>
              </a:extLst>
            </p:cNvPr>
            <p:cNvSpPr txBox="1"/>
            <p:nvPr/>
          </p:nvSpPr>
          <p:spPr>
            <a:xfrm>
              <a:off x="2508720" y="2421134"/>
              <a:ext cx="16478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Publish Observation</a:t>
              </a:r>
            </a:p>
          </p:txBody>
        </p:sp>
        <p:sp>
          <p:nvSpPr>
            <p:cNvPr id="60" name="TextBox 61">
              <a:extLst>
                <a:ext uri="{FF2B5EF4-FFF2-40B4-BE49-F238E27FC236}">
                  <a16:creationId xmlns:a16="http://schemas.microsoft.com/office/drawing/2014/main" id="{C488DEC2-7B62-9974-6E0D-23A44E183266}"/>
                </a:ext>
              </a:extLst>
            </p:cNvPr>
            <p:cNvSpPr txBox="1"/>
            <p:nvPr/>
          </p:nvSpPr>
          <p:spPr>
            <a:xfrm>
              <a:off x="9748194" y="5418826"/>
              <a:ext cx="6783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Sensor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792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Friese, Ingo</dc:creator>
  <cp:lastModifiedBy>Friese, Ingo</cp:lastModifiedBy>
  <cp:revision>1</cp:revision>
  <dcterms:created xsi:type="dcterms:W3CDTF">2025-04-03T04:08:43Z</dcterms:created>
  <dcterms:modified xsi:type="dcterms:W3CDTF">2025-04-03T04:11:05Z</dcterms:modified>
</cp:coreProperties>
</file>