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4E11C0-9CD7-4A0A-A36D-E43E2D835C8A}" v="2" dt="2025-04-03T05:15:35.8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950B49-F2F4-CBC0-94A6-49C460DC2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1C2A513-C6A4-0145-A8D1-D63932970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D90419-1288-52B3-AF93-8D7AC9BD8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2C22BF-5ACA-C10E-5E00-0683A7E8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ECAB49-ED32-D20F-4676-890AA8087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02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6548D-3D07-191D-09FC-56E9532B9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4C7178F-A3B4-6DF4-063D-F3CBF0CA3E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8D1EDD-9FB5-AB34-5D49-1EC62D5AF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C1CC849-F605-0B1E-2709-0F864CAEE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49FD98-A10C-B327-C3DE-2FC285AE8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426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3AEEFF5-A151-375E-9C1B-E9821C48C0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418A869-A4F5-7EBA-681F-6DB1B7E7A2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29E79E-DB42-1436-2834-9142300F8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13D2A4-7E57-871B-5218-EA631AD0A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564E66-5D4D-E985-A163-173A25E73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8068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6B8396-C338-5C66-1F19-D9EC28A5F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B45E76-ED1B-53DA-63A3-066C81EAA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0E249A-8BD3-EC2E-AB46-C6312E28B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EDB0D-B322-EB33-F6D7-05E2E6C2A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211F2B-E2BC-BE78-9D75-E3ECE6359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73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147155-F8FE-1FCD-E607-2D4A1E8B5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6AC868-5D94-1030-C9BF-ED30082F8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62C53A-EAB6-D34D-8DBB-87217F673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16F161-236D-5E6F-C043-52E344B59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BE1125-3B7E-9D9A-523A-42E02BBB0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64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1ABC3F-102B-3903-6AAF-0E7A10B7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07B7E7-7F6B-A9B0-2880-736C88D70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3B7881-5508-47CD-2BFA-E5975DF70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ABC75E-65E7-0F73-67B9-2D064844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AB1FE21-E906-23B5-6C3A-FB28484A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13F1226-1B5F-FEF0-B35D-E94513443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49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D09433-C1D1-B33B-6BD6-7FAE8F520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932EA2-35F2-64D5-086F-902422AFB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7B0E637-EA43-32A1-2FAA-01F942FEFB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FA5951-235D-E879-6116-15A0F5FDC9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0F87E1F-A899-973A-4F82-F81690BFA2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D2360D-327A-173D-9615-4CC230DD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7F53B51-8270-3B82-051E-A575AC7A9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DB92408-06C2-D87C-640B-CF76B0974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0304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FC16C1-32B0-E91F-7F77-15F62C07E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644E2E-8F0E-C210-7A27-3DAF1BC1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B03737-3052-94CE-EC1A-C7082BBA0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2E4F0EC-DFE9-5F7F-9420-7D7762DA6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80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FA371A9-C1B2-1C19-4A65-5F83B15A1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8CAE05-B7DC-8DBF-6938-7FF809E98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F7914-F9AD-BFC5-2D0F-DBD5186E6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4755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81DBAF-0EAA-9D81-FAFC-BF66E0567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EA3F29-EEF3-EC85-276D-A5400A315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160C472-ECB8-0490-3E5D-8F66C367E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A549AC5-EF24-D0FE-564C-B62031898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97D70CF-34B0-9E1B-9EBB-87F301A5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7A57F35-378C-720A-359F-B4EE84030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750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6CADA2-CFCE-EBE7-E6D5-56B4D9594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97D96E1-0174-61BF-3554-257E4680A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94BEF86-8816-23CC-0D47-52A263F8F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1FE7716-EEE0-B930-AA97-7C2055B31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26A358-593B-D7C9-373F-D0CBB1039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221F10-4916-B6D2-762F-50F9A14F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171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F6FDFFE-E9FD-2A0B-3C52-E497B192B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C684A20-9E7A-D1BA-8028-134BC265A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293F93-882A-C052-A76B-9B573881BF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934432-5499-4D02-B883-BD5B754682D5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73B9BF-985C-CE7E-E9FC-A4B636FD06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CB3EAA-4D1A-BB84-EFD7-62F02289C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40CC64-2A42-4D99-9A46-3718962046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65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572EEABC-2728-B1F9-FE7A-195B507493E0}"/>
              </a:ext>
            </a:extLst>
          </p:cNvPr>
          <p:cNvGrpSpPr>
            <a:grpSpLocks/>
          </p:cNvGrpSpPr>
          <p:nvPr/>
        </p:nvGrpSpPr>
        <p:grpSpPr>
          <a:xfrm>
            <a:off x="3517212" y="4449349"/>
            <a:ext cx="5655943" cy="1154432"/>
            <a:chOff x="0" y="-584798"/>
            <a:chExt cx="9939186" cy="2146131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43481538-E620-4AB7-B631-839CAB5A1B80}"/>
                </a:ext>
              </a:extLst>
            </p:cNvPr>
            <p:cNvSpPr/>
            <p:nvPr/>
          </p:nvSpPr>
          <p:spPr>
            <a:xfrm>
              <a:off x="7418918" y="63454"/>
              <a:ext cx="2520268" cy="149733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>
                  <a:solidFill>
                    <a:srgbClr val="FFFFFF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IPE</a:t>
              </a:r>
              <a:endParaRPr lang="de-DE" sz="10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E54532D8-62AA-80EB-93F3-13D4754A7839}"/>
                </a:ext>
              </a:extLst>
            </p:cNvPr>
            <p:cNvSpPr/>
            <p:nvPr/>
          </p:nvSpPr>
          <p:spPr>
            <a:xfrm>
              <a:off x="3305428" y="63434"/>
              <a:ext cx="2068435" cy="149733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4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endParaRPr lang="de-DE" sz="10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648A5A12-7DDB-B5EA-E237-AC3FA754E0C1}"/>
                </a:ext>
              </a:extLst>
            </p:cNvPr>
            <p:cNvSpPr/>
            <p:nvPr/>
          </p:nvSpPr>
          <p:spPr>
            <a:xfrm>
              <a:off x="0" y="64003"/>
              <a:ext cx="1272540" cy="149733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4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OGC / STA</a:t>
              </a:r>
              <a:br>
                <a:rPr lang="de-DE" sz="14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4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Client</a:t>
              </a:r>
              <a:endParaRPr lang="de-DE" sz="10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Pfeil nach rechts 5">
              <a:extLst>
                <a:ext uri="{FF2B5EF4-FFF2-40B4-BE49-F238E27FC236}">
                  <a16:creationId xmlns:a16="http://schemas.microsoft.com/office/drawing/2014/main" id="{F4320EA3-A4ED-B0C4-7C84-99555D80BF1C}"/>
                </a:ext>
              </a:extLst>
            </p:cNvPr>
            <p:cNvSpPr/>
            <p:nvPr/>
          </p:nvSpPr>
          <p:spPr>
            <a:xfrm rot="10800000">
              <a:off x="5562590" y="1105401"/>
              <a:ext cx="1664005" cy="335281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8FEA8107-7BA1-7D63-F1B6-41DF948E5E70}"/>
                </a:ext>
              </a:extLst>
            </p:cNvPr>
            <p:cNvSpPr/>
            <p:nvPr/>
          </p:nvSpPr>
          <p:spPr>
            <a:xfrm>
              <a:off x="3314696" y="902623"/>
              <a:ext cx="881184" cy="64703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8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MQTT</a:t>
              </a:r>
              <a:br>
                <a:rPr lang="de-DE" sz="8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8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Broker</a:t>
              </a:r>
              <a:endParaRPr lang="de-DE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" name="TextBox 16">
              <a:extLst>
                <a:ext uri="{FF2B5EF4-FFF2-40B4-BE49-F238E27FC236}">
                  <a16:creationId xmlns:a16="http://schemas.microsoft.com/office/drawing/2014/main" id="{D5907E65-2389-5197-7625-2546FADFF44A}"/>
                </a:ext>
              </a:extLst>
            </p:cNvPr>
            <p:cNvSpPr txBox="1"/>
            <p:nvPr/>
          </p:nvSpPr>
          <p:spPr>
            <a:xfrm>
              <a:off x="5428671" y="-137311"/>
              <a:ext cx="1973671" cy="124539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"Observation"</a:t>
              </a:r>
              <a:b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as</a:t>
              </a:r>
              <a:b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HTTP-Post</a:t>
              </a:r>
              <a:endParaRPr lang="de-DE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TextBox 17">
              <a:extLst>
                <a:ext uri="{FF2B5EF4-FFF2-40B4-BE49-F238E27FC236}">
                  <a16:creationId xmlns:a16="http://schemas.microsoft.com/office/drawing/2014/main" id="{1734A432-DDBA-0CEF-0305-D44C2131DC82}"/>
                </a:ext>
              </a:extLst>
            </p:cNvPr>
            <p:cNvSpPr txBox="1"/>
            <p:nvPr/>
          </p:nvSpPr>
          <p:spPr>
            <a:xfrm>
              <a:off x="1073278" y="-584798"/>
              <a:ext cx="2443579" cy="11569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"Observation"</a:t>
              </a:r>
              <a:b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published</a:t>
              </a:r>
              <a:b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over</a:t>
              </a: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 MQTT</a:t>
              </a:r>
              <a:b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or</a:t>
              </a: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 </a:t>
              </a:r>
              <a:r>
                <a:rPr lang="de-DE" sz="11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as</a:t>
              </a:r>
              <a:b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HTTP-</a:t>
              </a:r>
              <a:r>
                <a:rPr lang="de-DE" sz="11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Get</a:t>
              </a:r>
              <a:b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endParaRPr lang="de-DE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" name="Pfeil nach rechts 5">
              <a:extLst>
                <a:ext uri="{FF2B5EF4-FFF2-40B4-BE49-F238E27FC236}">
                  <a16:creationId xmlns:a16="http://schemas.microsoft.com/office/drawing/2014/main" id="{CF898213-BC80-C5E6-6002-B4F9E74BB805}"/>
                </a:ext>
              </a:extLst>
            </p:cNvPr>
            <p:cNvSpPr/>
            <p:nvPr/>
          </p:nvSpPr>
          <p:spPr>
            <a:xfrm rot="10800000">
              <a:off x="1460984" y="1105401"/>
              <a:ext cx="1664005" cy="335281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3" name="Textfeld 55">
            <a:extLst>
              <a:ext uri="{FF2B5EF4-FFF2-40B4-BE49-F238E27FC236}">
                <a16:creationId xmlns:a16="http://schemas.microsoft.com/office/drawing/2014/main" id="{D5AAC250-4361-A4C5-284B-7273D0C4318D}"/>
              </a:ext>
            </a:extLst>
          </p:cNvPr>
          <p:cNvSpPr txBox="1">
            <a:spLocks/>
          </p:cNvSpPr>
          <p:nvPr/>
        </p:nvSpPr>
        <p:spPr>
          <a:xfrm>
            <a:off x="5517547" y="4821473"/>
            <a:ext cx="1000125" cy="5334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hangingPunct="0">
              <a:spcAft>
                <a:spcPts val="900"/>
              </a:spcAft>
            </a:pP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OGC /</a:t>
            </a:r>
            <a:b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STA Server</a:t>
            </a:r>
            <a:endParaRPr lang="de-DE" sz="1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94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bde4dffc-4b60-4cf6-8b04-a5eeb25f5c4f}" enabled="0" method="" siteId="{bde4dffc-4b60-4cf6-8b04-a5eeb25f5c4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Friese, Ingo</dc:creator>
  <cp:lastModifiedBy>Friese, Ingo</cp:lastModifiedBy>
  <cp:revision>2</cp:revision>
  <dcterms:created xsi:type="dcterms:W3CDTF">2025-04-03T05:15:10Z</dcterms:created>
  <dcterms:modified xsi:type="dcterms:W3CDTF">2025-04-03T05:23:33Z</dcterms:modified>
</cp:coreProperties>
</file>