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6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E2B354-0392-D2C1-CD6B-232AC8AEA0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207AAAA-64D8-4C53-A3B2-E8DCFC1D6D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D089E61-B7F5-BADB-CE86-13AE9B000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36009-9DD1-4965-A06E-593DD28C58FB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9FF89B9-75D4-16DF-EC8A-A3A78EA6F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955271C-7F44-3232-A898-DE72AB19D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27709-0CB0-40FA-840C-B96470AC78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319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C53537-772B-8819-22DA-54F8EE8D9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EB420AD-8CC8-CE91-3A1D-064AFA743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796E43-D9A4-318B-6783-2CB72F6EC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36009-9DD1-4965-A06E-593DD28C58FB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578288-CE26-4DE4-2926-B97CFACE6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CC9B5C-9538-F416-E12D-5DCAC9488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27709-0CB0-40FA-840C-B96470AC78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172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895E0B5-482F-5704-7523-0BCF29B34E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B2A701E-3515-A7E8-F236-5C05C311B3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BF3572-3F95-CF71-87E9-10B94F843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36009-9DD1-4965-A06E-593DD28C58FB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E9ACEA-60E9-4857-7800-8BBEB4A44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B1AC86-8AF1-E5EA-715A-74B2D0866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27709-0CB0-40FA-840C-B96470AC78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4692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62E855-8337-78DA-CFCC-67863BD82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72FBA2-9D4B-1CA0-B378-262BAD1EE4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2640EE-98C5-BA8C-3A40-6EC86FD45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36009-9DD1-4965-A06E-593DD28C58FB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9D8DB96-0552-605C-F418-CD1C0D831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897DEC-56A5-E186-7B51-CA818E474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27709-0CB0-40FA-840C-B96470AC78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6391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8DD164-FF4F-EA7D-ACA5-5444C95AE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B56E330-F3BA-0DF2-3D77-BBDA2A5F57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EA1A8A-4858-D976-7D5E-90DB91766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36009-9DD1-4965-A06E-593DD28C58FB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0AA77AA-742B-9C53-8013-D9A2EA014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823107-554B-A8B6-8AB7-13F07B1D3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27709-0CB0-40FA-840C-B96470AC78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9545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85E393-424D-7423-B4EC-F7AA9D360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9D5D8E-E0AF-D483-A1E0-055D1C0AB0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325BC4D-F6CB-3B9B-13F6-780B6D8349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1A519CD-2A1C-B8B1-9A26-D14EBFD1F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36009-9DD1-4965-A06E-593DD28C58FB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D2F0FF4-7043-09A6-6AC9-0B5961738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D5091FD-E7A0-BA74-7875-C9F7A40B9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27709-0CB0-40FA-840C-B96470AC78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5877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437639-9B20-2DC8-E865-F89AC98DC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B692E5F-8AE2-5E41-5E32-020DEA275C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00E9BAC-BFCB-582B-A703-9C72AEA39E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DAA79DD-9306-9930-040E-E9675B2003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3788542-F4E9-1918-ADE1-5DB0018D00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94C79E2-D52C-8683-DC36-CC9F7CD78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36009-9DD1-4965-A06E-593DD28C58FB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2250607-12D0-711A-922A-0D9CC50DB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E74D662-2EEB-CC0F-EDA5-01D861960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27709-0CB0-40FA-840C-B96470AC78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7656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D88215-44FC-53F7-68EF-196280C91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BADB25E-EAD7-4EC2-560B-63BCA6157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36009-9DD1-4965-A06E-593DD28C58FB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0987ADE-B036-AC4B-3B4B-FCD086931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99E5800-7366-0924-01A3-66A6AD61B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27709-0CB0-40FA-840C-B96470AC78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238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32670-9DF1-F7E7-AE27-4505973CF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36009-9DD1-4965-A06E-593DD28C58FB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7F9E407-7673-DD9E-CC5B-DBE915247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D73392C-163F-B37E-A1EE-75819C97A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27709-0CB0-40FA-840C-B96470AC78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4302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7C44E2-578E-418B-9DF4-E171E72DB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08AD412-7E55-BD87-C75F-9D9360D5C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26C3376-DE16-CB40-F2A4-55218352DE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B47F334-0C37-6A4D-9057-36F8E0663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36009-9DD1-4965-A06E-593DD28C58FB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1903903-5E0D-E782-9DD3-3539E1D45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6B00BB0-67F7-F135-C5E4-7348F0503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27709-0CB0-40FA-840C-B96470AC78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160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77A5B9-AB6E-AC50-7C27-DEA83F1B3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6989544-FDE2-1370-0F27-8D0E3A8564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3DF8748-176A-07C9-6185-F4DB4B1C0B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C797943-3A62-64E2-B9DF-901751932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36009-9DD1-4965-A06E-593DD28C58FB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EB471A4-2B1D-4EFD-7AA5-B57FA9426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B19A73C-DB17-11DE-6A62-5F702224F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27709-0CB0-40FA-840C-B96470AC78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0110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B568231-1352-EF57-C434-BE20EEF31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BFFE6E3-2B2A-DB64-B3B3-A59CA2C73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20069C-8A7C-C6BD-7571-5A01FD1F28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C36009-9DD1-4965-A06E-593DD28C58FB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259685-EB2B-F894-C6B2-4F65985025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FF3C55-9555-8108-FB41-F4DDC4B2A4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FF27709-0CB0-40FA-840C-B96470AC78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279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FC2724ED-FC95-2948-CF18-A2384C39EB20}"/>
              </a:ext>
            </a:extLst>
          </p:cNvPr>
          <p:cNvGrpSpPr/>
          <p:nvPr/>
        </p:nvGrpSpPr>
        <p:grpSpPr>
          <a:xfrm>
            <a:off x="2290119" y="864457"/>
            <a:ext cx="6206163" cy="1215299"/>
            <a:chOff x="2290119" y="864457"/>
            <a:chExt cx="6206163" cy="1215299"/>
          </a:xfrm>
        </p:grpSpPr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EAD6BE59-B858-DCDD-5285-868151334F75}"/>
                </a:ext>
              </a:extLst>
            </p:cNvPr>
            <p:cNvSpPr/>
            <p:nvPr/>
          </p:nvSpPr>
          <p:spPr>
            <a:xfrm>
              <a:off x="4786360" y="879383"/>
              <a:ext cx="1682221" cy="987937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hangingPunct="0">
                <a:spcAft>
                  <a:spcPts val="900"/>
                </a:spcAft>
              </a:pPr>
              <a:r>
                <a:rPr lang="de-DE" sz="1400">
                  <a:solidFill>
                    <a:srgbClr val="FFFFFF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IPE</a:t>
              </a:r>
              <a:endParaRPr lang="de-DE" sz="10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46A9A0F5-87A5-EAB2-5604-D8C0BFBAA003}"/>
                </a:ext>
              </a:extLst>
            </p:cNvPr>
            <p:cNvSpPr/>
            <p:nvPr/>
          </p:nvSpPr>
          <p:spPr>
            <a:xfrm>
              <a:off x="2290119" y="879361"/>
              <a:ext cx="1368318" cy="987937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hangingPunct="0">
                <a:spcAft>
                  <a:spcPts val="900"/>
                </a:spcAft>
              </a:pPr>
              <a:r>
                <a:rPr lang="de-DE" sz="110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OGC /</a:t>
              </a:r>
              <a:br>
                <a:rPr lang="de-DE" sz="110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</a:br>
              <a:r>
                <a:rPr lang="de-DE" sz="110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</a:rPr>
                <a:t>STA Server</a:t>
              </a:r>
              <a:endParaRPr lang="de-DE" sz="10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" name="Pfeil nach rechts 5">
              <a:extLst>
                <a:ext uri="{FF2B5EF4-FFF2-40B4-BE49-F238E27FC236}">
                  <a16:creationId xmlns:a16="http://schemas.microsoft.com/office/drawing/2014/main" id="{9121656E-9B1C-F519-8BF2-C46EF7E6B50E}"/>
                </a:ext>
              </a:extLst>
            </p:cNvPr>
            <p:cNvSpPr/>
            <p:nvPr/>
          </p:nvSpPr>
          <p:spPr>
            <a:xfrm rot="10800000">
              <a:off x="3804947" y="1203825"/>
              <a:ext cx="840631" cy="221217"/>
            </a:xfrm>
            <a:prstGeom prst="rightArrow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de-DE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FB080B52-5FF7-E163-A9E7-507C6939F64C}"/>
                </a:ext>
              </a:extLst>
            </p:cNvPr>
            <p:cNvSpPr/>
            <p:nvPr/>
          </p:nvSpPr>
          <p:spPr>
            <a:xfrm>
              <a:off x="7646891" y="864457"/>
              <a:ext cx="849391" cy="100286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hangingPunct="0">
                <a:spcAft>
                  <a:spcPts val="900"/>
                </a:spcAft>
              </a:pPr>
              <a:r>
                <a:rPr lang="de-DE" sz="140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CSE</a:t>
              </a:r>
              <a:endParaRPr lang="de-DE" sz="10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7" name="Pfeil nach rechts 5">
              <a:extLst>
                <a:ext uri="{FF2B5EF4-FFF2-40B4-BE49-F238E27FC236}">
                  <a16:creationId xmlns:a16="http://schemas.microsoft.com/office/drawing/2014/main" id="{9F674530-B9F1-29E0-4567-D41CCDE9C023}"/>
                </a:ext>
              </a:extLst>
            </p:cNvPr>
            <p:cNvSpPr/>
            <p:nvPr/>
          </p:nvSpPr>
          <p:spPr>
            <a:xfrm>
              <a:off x="6637421" y="1218751"/>
              <a:ext cx="840631" cy="221217"/>
            </a:xfrm>
            <a:prstGeom prst="rightArrow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endParaRPr lang="de-DE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" name="TextBox 2">
              <a:extLst>
                <a:ext uri="{FF2B5EF4-FFF2-40B4-BE49-F238E27FC236}">
                  <a16:creationId xmlns:a16="http://schemas.microsoft.com/office/drawing/2014/main" id="{83268030-88FC-8B7B-AD36-729071ED1E2C}"/>
                </a:ext>
              </a:extLst>
            </p:cNvPr>
            <p:cNvSpPr txBox="1"/>
            <p:nvPr/>
          </p:nvSpPr>
          <p:spPr>
            <a:xfrm>
              <a:off x="3301789" y="1576775"/>
              <a:ext cx="1893303" cy="4828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hangingPunct="0">
                <a:spcAft>
                  <a:spcPts val="900"/>
                </a:spcAft>
              </a:pPr>
              <a:r>
                <a:rPr lang="de-DE" sz="1000" dirty="0" err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Configuration</a:t>
              </a:r>
              <a:br>
                <a:rPr lang="de-DE" sz="100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de-DE" sz="1000" dirty="0" err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steps</a:t>
              </a:r>
              <a:br>
                <a:rPr lang="de-DE" sz="100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de-DE" sz="1000" dirty="0" err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SensorThings</a:t>
              </a:r>
              <a:r>
                <a:rPr lang="de-DE" sz="100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API</a:t>
              </a:r>
              <a:endParaRPr lang="de-DE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9" name="TextBox 16">
              <a:extLst>
                <a:ext uri="{FF2B5EF4-FFF2-40B4-BE49-F238E27FC236}">
                  <a16:creationId xmlns:a16="http://schemas.microsoft.com/office/drawing/2014/main" id="{C8BF4F10-B089-F855-0E60-296B220398E0}"/>
                </a:ext>
              </a:extLst>
            </p:cNvPr>
            <p:cNvSpPr txBox="1"/>
            <p:nvPr/>
          </p:nvSpPr>
          <p:spPr>
            <a:xfrm>
              <a:off x="6236121" y="1596879"/>
              <a:ext cx="1750153" cy="4828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hangingPunct="0">
                <a:spcAft>
                  <a:spcPts val="900"/>
                </a:spcAft>
              </a:pPr>
              <a:r>
                <a:rPr lang="de-DE" sz="1000" dirty="0" err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Configuration</a:t>
              </a:r>
              <a:br>
                <a:rPr lang="de-DE" sz="100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de-DE" sz="1000" dirty="0" err="1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steps</a:t>
              </a:r>
              <a:br>
                <a:rPr lang="de-DE" sz="100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de-DE" sz="1000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oneM2M</a:t>
              </a:r>
              <a:endParaRPr lang="de-DE" sz="1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0710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Breitbild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Times New Roman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Friese, Ingo</dc:creator>
  <cp:lastModifiedBy>Friese, Ingo</cp:lastModifiedBy>
  <cp:revision>1</cp:revision>
  <dcterms:created xsi:type="dcterms:W3CDTF">2025-04-03T05:00:59Z</dcterms:created>
  <dcterms:modified xsi:type="dcterms:W3CDTF">2025-04-03T05:01:34Z</dcterms:modified>
</cp:coreProperties>
</file>