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7" d="100"/>
          <a:sy n="97" d="100"/>
        </p:scale>
        <p:origin x="106" y="21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A9EEFA-3583-C31F-79CC-B4A2029CDA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EE2F766-AF57-D5B1-4E38-3159176912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28E037E-5AA3-74B7-486C-D216A1509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E8BB0-557F-46DD-806A-0F1781B35DCF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9568289-08B1-522E-A61D-BE2D70315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3C44EE5-83A2-17ED-6BA0-CD280E9AF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F8F6C-0BE5-4911-8CD4-8073DB3C55D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5047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B65B60-4FA6-058A-2B7C-0A1EE11F11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1C13AEC-BB0F-B140-9AF2-1C64B8D6A5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F75DCB3-10A7-A271-149B-BA16727C3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E8BB0-557F-46DD-806A-0F1781B35DCF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878C29B-A1DC-D8F8-C719-AF05951B9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D6A5E97-2D34-DA25-7FFE-EF10AF557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F8F6C-0BE5-4911-8CD4-8073DB3C55D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7964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239F1CC2-6C11-AB18-8979-A0A1CE6C55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14A7959-722F-E501-0644-4EF189E0F8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137C0E7-FC50-2F2F-121B-EA03B7C1A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E8BB0-557F-46DD-806A-0F1781B35DCF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5AAA8BF-15DB-2F91-032A-ACD95D1A1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E4916F5-0FBB-A9C8-685D-7351248F3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F8F6C-0BE5-4911-8CD4-8073DB3C55D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9256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AF4E76-4A5B-9CBD-8913-E9856C8DBA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253DE31-085C-F84C-E654-B84BD54979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D042A4B-E9C3-CF9E-0700-22E40B6C6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E8BB0-557F-46DD-806A-0F1781B35DCF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B82619-471D-526D-2606-D9D9002D3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BF4A981-D2CD-5884-19DF-AC0809FC2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F8F6C-0BE5-4911-8CD4-8073DB3C55D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0032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0C563B-DDFA-FA1D-3A89-6B37C0152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0CB7A5D-473B-31F9-7E02-7CD8F39B32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BC4DFD3-2736-45C2-282E-9583C0B12C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E8BB0-557F-46DD-806A-0F1781B35DCF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1DBE000-AE51-07BC-2FCE-60CC2458C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E92F52D-F123-CE22-18FC-E5D5D64A8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F8F6C-0BE5-4911-8CD4-8073DB3C55D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9379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7A76A7-61CC-AAF9-7818-889BEE2481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5A10F30-BAB7-2991-E12D-8BD44226F0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E1D70B8-EF3F-7501-F9AC-76523CC36C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CE4C0E9-0BA1-77F4-0153-368FC7B32D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E8BB0-557F-46DD-806A-0F1781B35DCF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95A46FE-8669-B964-400A-7A0D9640A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2FDC69F-5653-825B-4F7C-F4B04A661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F8F6C-0BE5-4911-8CD4-8073DB3C55D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7438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65FA92-A7B6-4960-B9C9-AEE48919A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ADB54DC-2E0F-39F3-6C22-E89D6C9E06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CBAF709-47B4-D7C3-8573-50F12DF061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10E770F-53D6-8549-3B0D-843265FB63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D641979-D095-57F8-CC26-E05C0CC7E5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33077AF-2F3D-021D-A9ED-EF5F8392E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E8BB0-557F-46DD-806A-0F1781B35DCF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380EDE4-52E8-C1E8-7C09-D98B92F2B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EF9055B-4660-8CAC-52AF-3147057B9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F8F6C-0BE5-4911-8CD4-8073DB3C55D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1824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9F53C6-F4A2-98D8-1AA1-6BDC075E1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6C0B8A5-6D21-F6C3-3DBE-AD333975B5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E8BB0-557F-46DD-806A-0F1781B35DCF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B91B49-60E3-FD12-3B46-23A46F2654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52CCE28-131D-D1ED-C1E1-9564F0E5F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F8F6C-0BE5-4911-8CD4-8073DB3C55D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9374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9D26612-E8F2-8A8C-7711-05A34E06C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E8BB0-557F-46DD-806A-0F1781B35DCF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2B9EF92-137C-CBC0-69C3-F950981C1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6463662-D281-56C1-8EFE-CB2BFFA19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F8F6C-0BE5-4911-8CD4-8073DB3C55D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3431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388CF2-4A19-0435-B8E3-1A18CDCD8A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9F300C-EA19-6017-F585-45F25B76E4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0BE6365-567C-427B-8CE1-3295264F80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CDA760A-8E8E-6DE1-D059-9D82AAB3E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E8BB0-557F-46DD-806A-0F1781B35DCF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B4CFFD3-A445-77BE-085C-694AAF73B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1C64699-0A5D-09F7-C767-DCA605F34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F8F6C-0BE5-4911-8CD4-8073DB3C55D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616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332F7B-E198-E451-88AC-F8F9AECA69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D6E0D42-C91B-999E-C8BE-8F03F7EE39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BEE36E6-7A23-FA3F-3959-D04409FBD1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14815B1-4919-0CBF-5851-70C18989F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E8BB0-557F-46DD-806A-0F1781B35DCF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E035FA8-A118-2400-938C-7338F3594E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C4399DA-1441-B789-2408-DCCD9BB36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F8F6C-0BE5-4911-8CD4-8073DB3C55D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0534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C340426-2CC3-8B3C-F77E-2B04A850B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DA2210C-3DCB-B9CC-0E99-671FB1647E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9895B9-F0E0-9C65-8F1F-499DB37DB7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CCE8BB0-557F-46DD-806A-0F1781B35DCF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AB7ACC2-16BD-D715-DDF7-608607D64D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83EF8C3-8AF7-B251-F3BC-1B8D8CAC3A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25F8F6C-0BE5-4911-8CD4-8073DB3C55D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4829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099AAB08-7495-7C7D-60BC-CA2B125479C8}"/>
              </a:ext>
            </a:extLst>
          </p:cNvPr>
          <p:cNvGrpSpPr>
            <a:grpSpLocks/>
          </p:cNvGrpSpPr>
          <p:nvPr/>
        </p:nvGrpSpPr>
        <p:grpSpPr>
          <a:xfrm>
            <a:off x="3548114" y="3152892"/>
            <a:ext cx="5655943" cy="849629"/>
            <a:chOff x="0" y="-18158"/>
            <a:chExt cx="9939186" cy="1579491"/>
          </a:xfrm>
        </p:grpSpPr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4D9B60B5-B9ED-E712-A8B6-5CE989387171}"/>
                </a:ext>
              </a:extLst>
            </p:cNvPr>
            <p:cNvSpPr/>
            <p:nvPr/>
          </p:nvSpPr>
          <p:spPr>
            <a:xfrm>
              <a:off x="7418918" y="63454"/>
              <a:ext cx="2520268" cy="1497330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hangingPunct="0">
                <a:spcAft>
                  <a:spcPts val="900"/>
                </a:spcAft>
              </a:pPr>
              <a:r>
                <a:rPr lang="de-DE" sz="1800" kern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IPE</a:t>
              </a:r>
              <a:endParaRPr lang="de-DE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810A7F75-1122-D2AC-8361-F3E55F7C5845}"/>
                </a:ext>
              </a:extLst>
            </p:cNvPr>
            <p:cNvSpPr/>
            <p:nvPr/>
          </p:nvSpPr>
          <p:spPr>
            <a:xfrm>
              <a:off x="3305428" y="63434"/>
              <a:ext cx="2068435" cy="149733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hangingPunct="0">
                <a:spcAft>
                  <a:spcPts val="900"/>
                </a:spcAft>
              </a:pPr>
              <a:r>
                <a:rPr lang="de-DE" sz="14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   </a:t>
              </a:r>
              <a:endParaRPr lang="de-DE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AF928A7C-5AD8-3175-B3E0-DC4B708D7856}"/>
                </a:ext>
              </a:extLst>
            </p:cNvPr>
            <p:cNvSpPr/>
            <p:nvPr/>
          </p:nvSpPr>
          <p:spPr>
            <a:xfrm>
              <a:off x="0" y="64003"/>
              <a:ext cx="1272540" cy="149733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hangingPunct="0">
                <a:spcAft>
                  <a:spcPts val="900"/>
                </a:spcAft>
              </a:pPr>
              <a:r>
                <a:rPr lang="de-DE" sz="14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OGC / STA</a:t>
              </a:r>
              <a:br>
                <a:rPr lang="de-DE" sz="14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de-DE" sz="14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Client</a:t>
              </a:r>
              <a:endParaRPr lang="de-DE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" name="Pfeil nach rechts 5">
              <a:extLst>
                <a:ext uri="{FF2B5EF4-FFF2-40B4-BE49-F238E27FC236}">
                  <a16:creationId xmlns:a16="http://schemas.microsoft.com/office/drawing/2014/main" id="{43ADF52E-9762-BABE-D725-D4C3C58B4451}"/>
                </a:ext>
              </a:extLst>
            </p:cNvPr>
            <p:cNvSpPr/>
            <p:nvPr/>
          </p:nvSpPr>
          <p:spPr>
            <a:xfrm>
              <a:off x="5562589" y="1105400"/>
              <a:ext cx="1664004" cy="335280"/>
            </a:xfrm>
            <a:prstGeom prst="rightArrow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2C1B8AE9-8D33-2727-5E70-9DDBD859B345}"/>
                </a:ext>
              </a:extLst>
            </p:cNvPr>
            <p:cNvSpPr/>
            <p:nvPr/>
          </p:nvSpPr>
          <p:spPr>
            <a:xfrm>
              <a:off x="4474698" y="902622"/>
              <a:ext cx="881183" cy="647033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hangingPunct="0">
                <a:spcAft>
                  <a:spcPts val="900"/>
                </a:spcAft>
              </a:pPr>
              <a:r>
                <a:rPr lang="de-DE" sz="8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MQTT</a:t>
              </a:r>
              <a:br>
                <a:rPr lang="de-DE" sz="8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de-DE" sz="8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Broker</a:t>
              </a:r>
              <a:endParaRPr lang="de-DE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0" name="TextBox 16">
              <a:extLst>
                <a:ext uri="{FF2B5EF4-FFF2-40B4-BE49-F238E27FC236}">
                  <a16:creationId xmlns:a16="http://schemas.microsoft.com/office/drawing/2014/main" id="{6D0483CA-DD4B-B1E6-6111-E51C7F25841E}"/>
                </a:ext>
              </a:extLst>
            </p:cNvPr>
            <p:cNvSpPr txBox="1"/>
            <p:nvPr/>
          </p:nvSpPr>
          <p:spPr>
            <a:xfrm>
              <a:off x="1331758" y="17668"/>
              <a:ext cx="1973670" cy="124539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hangingPunct="0">
                <a:spcAft>
                  <a:spcPts val="900"/>
                </a:spcAft>
              </a:pPr>
              <a:r>
                <a:rPr lang="de-DE" sz="1100" kern="12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"Observation"</a:t>
              </a:r>
              <a:br>
                <a:rPr lang="de-DE" sz="1100" kern="12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</a:br>
              <a:r>
                <a:rPr lang="de-DE" sz="1100" kern="12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as</a:t>
              </a:r>
              <a:br>
                <a:rPr lang="de-DE" sz="1100" kern="12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</a:br>
              <a:r>
                <a:rPr lang="de-DE" sz="1100" kern="12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HTTP-Post</a:t>
              </a:r>
              <a:endParaRPr lang="de-DE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1" name="TextBox 17">
              <a:extLst>
                <a:ext uri="{FF2B5EF4-FFF2-40B4-BE49-F238E27FC236}">
                  <a16:creationId xmlns:a16="http://schemas.microsoft.com/office/drawing/2014/main" id="{A892233C-AFC6-12AF-1A1B-1A243E2D29E1}"/>
                </a:ext>
              </a:extLst>
            </p:cNvPr>
            <p:cNvSpPr txBox="1"/>
            <p:nvPr/>
          </p:nvSpPr>
          <p:spPr>
            <a:xfrm>
              <a:off x="5178795" y="-18158"/>
              <a:ext cx="2443579" cy="115697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hangingPunct="0">
                <a:spcAft>
                  <a:spcPts val="900"/>
                </a:spcAft>
              </a:pPr>
              <a:r>
                <a:rPr lang="de-DE" sz="11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"Observation"</a:t>
              </a:r>
              <a:br>
                <a:rPr lang="de-DE" sz="11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</a:br>
              <a:r>
                <a:rPr lang="de-DE" sz="1100" kern="1200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published</a:t>
              </a:r>
              <a:br>
                <a:rPr lang="de-DE" sz="11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</a:br>
              <a:r>
                <a:rPr lang="de-DE" sz="1100" kern="1200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over</a:t>
              </a:r>
              <a:r>
                <a:rPr lang="de-DE" sz="11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 MQTT</a:t>
              </a:r>
              <a:endParaRPr lang="de-DE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2" name="Pfeil nach rechts 5">
              <a:extLst>
                <a:ext uri="{FF2B5EF4-FFF2-40B4-BE49-F238E27FC236}">
                  <a16:creationId xmlns:a16="http://schemas.microsoft.com/office/drawing/2014/main" id="{B7E33DD7-0FAD-AC49-AD17-D3664A7072C1}"/>
                </a:ext>
              </a:extLst>
            </p:cNvPr>
            <p:cNvSpPr/>
            <p:nvPr/>
          </p:nvSpPr>
          <p:spPr>
            <a:xfrm>
              <a:off x="1460983" y="1105400"/>
              <a:ext cx="1664004" cy="335280"/>
            </a:xfrm>
            <a:prstGeom prst="rightArrow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endParaRPr lang="de-DE"/>
            </a:p>
          </p:txBody>
        </p:sp>
      </p:grpSp>
      <p:sp>
        <p:nvSpPr>
          <p:cNvPr id="13" name="Textfeld 55">
            <a:extLst>
              <a:ext uri="{FF2B5EF4-FFF2-40B4-BE49-F238E27FC236}">
                <a16:creationId xmlns:a16="http://schemas.microsoft.com/office/drawing/2014/main" id="{8C9661E2-F231-AAE1-B0FF-1C83438B42A2}"/>
              </a:ext>
            </a:extLst>
          </p:cNvPr>
          <p:cNvSpPr txBox="1">
            <a:spLocks/>
          </p:cNvSpPr>
          <p:nvPr/>
        </p:nvSpPr>
        <p:spPr>
          <a:xfrm>
            <a:off x="5595937" y="3162300"/>
            <a:ext cx="1000125" cy="53340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hangingPunct="0">
              <a:spcAft>
                <a:spcPts val="900"/>
              </a:spcAft>
            </a:pPr>
            <a:r>
              <a:rPr lang="de-DE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OGC /</a:t>
            </a:r>
            <a:br>
              <a:rPr lang="de-DE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de-DE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STA Server</a:t>
            </a:r>
            <a:endParaRPr lang="de-DE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3299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bde4dffc-4b60-4cf6-8b04-a5eeb25f5c4f}" enabled="0" method="" siteId="{bde4dffc-4b60-4cf6-8b04-a5eeb25f5c4f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Office PowerPoint</Application>
  <PresentationFormat>Breitbild</PresentationFormat>
  <Paragraphs>7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Aptos</vt:lpstr>
      <vt:lpstr>Aptos Display</vt:lpstr>
      <vt:lpstr>Arial</vt:lpstr>
      <vt:lpstr>Calibri</vt:lpstr>
      <vt:lpstr>Times New Roman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Friese, Ingo</dc:creator>
  <cp:lastModifiedBy>Friese, Ingo</cp:lastModifiedBy>
  <cp:revision>1</cp:revision>
  <dcterms:created xsi:type="dcterms:W3CDTF">2025-04-03T05:12:41Z</dcterms:created>
  <dcterms:modified xsi:type="dcterms:W3CDTF">2025-04-03T05:22:48Z</dcterms:modified>
</cp:coreProperties>
</file>