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FD6AC9-CB86-C34C-3600-F684DFD5E5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C6563B8-1543-F9C5-CC48-F464E3761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6CDE9A-ED9B-DB45-969C-05B9D4280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EC5A4-26ED-493C-85B3-35760D724454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CC30C6-3820-8213-474F-DC405DF26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20B2AA-83D1-DAB7-96F2-BB319CCF5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2233-6F94-44DD-8A5E-3C5AFF06A2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4807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72B9AA-1431-E6BE-1B76-FC1F3DAC5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A9855A0-2877-A8CF-4CB9-7BA74AFEE5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B3BEDF-3D5E-2B22-1557-1867B7C7F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EC5A4-26ED-493C-85B3-35760D724454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CC0E61-A80C-7D44-2E32-A26E88591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010892-402E-3363-8ACC-E940643A0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2233-6F94-44DD-8A5E-3C5AFF06A2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2075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98D8500-C9A5-1AE5-C538-74C65CCB55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7C0153D-801C-A155-3C88-1EF5B68ACB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C9E165-21C4-A126-E030-43903226F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EC5A4-26ED-493C-85B3-35760D724454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115533-10DC-7345-33F6-86615A29A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FFE3B8-E6FB-A2F1-8197-68CBF9E16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2233-6F94-44DD-8A5E-3C5AFF06A2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270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E6AD1D-4F68-E46E-830D-05D5F52A7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CBC8C1-0F2E-399A-32B7-89A0D2652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CFB636-17BD-6F33-5DFA-6C851BA02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EC5A4-26ED-493C-85B3-35760D724454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1EE1A4-F9E0-1C5C-F802-250C1179F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670BFE-C408-7607-1D44-00C399192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2233-6F94-44DD-8A5E-3C5AFF06A2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9229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1DFBAF-A1AB-89BB-20CE-05024F3AF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B2C086-C905-DFD5-E698-02672B51D3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49A7B6-6538-8914-69BF-B46C9A801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EC5A4-26ED-493C-85B3-35760D724454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018E79-3AD4-9889-85EC-66CC9918A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1E0AB1-B2E5-79F7-D504-FE9FC3A2D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2233-6F94-44DD-8A5E-3C5AFF06A2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4073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C2DF86-FDCD-5EC1-22EA-92DFDA72E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DF182DF-7391-3208-4FF2-B96F77E7E4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1CAE9AE-8624-A8CE-8263-9FDADBB17D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2703651-AF11-5E23-772E-2F734AF10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EC5A4-26ED-493C-85B3-35760D724454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91E0E7B-931B-1E07-E2C9-8C276594E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BA31F98-5BEC-3245-79B7-BA59DFE7D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2233-6F94-44DD-8A5E-3C5AFF06A2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0539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A4F10E-8804-A896-A629-02BA02BEB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8C58254-52B2-2777-4564-8140A6154F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E9C7A50-66AC-7527-8381-5278CFD31E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72A43AA-E06F-CAE0-6D9D-ECD0C752C6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4A8B458-300B-46CC-7D61-DED7CF7F9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79DDF9F-E97D-5C59-1EE1-A45CE5816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EC5A4-26ED-493C-85B3-35760D724454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158BE64-9851-0DDB-23D3-6C7933378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2746E9E-36A0-4F55-AF2D-A2386F7E7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2233-6F94-44DD-8A5E-3C5AFF06A2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9083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B5C799-5433-AC00-30BE-2DE5D9365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5E8EDF6-D07D-948A-15FA-2D8B88C55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EC5A4-26ED-493C-85B3-35760D724454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61D7CFD-ECE0-886B-F0C1-CEA0F0277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C829F7-A1B7-47E8-3298-5B26A75B3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2233-6F94-44DD-8A5E-3C5AFF06A2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341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4E6249D-95B8-37C4-C4BB-633F338F5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EC5A4-26ED-493C-85B3-35760D724454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5123EDE-B1D3-637F-919A-67ADBF1D6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D7F9ABA-88EB-F89C-4DD6-3999ACB92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2233-6F94-44DD-8A5E-3C5AFF06A2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8064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6B7876-9242-2A17-5F0C-09331C029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0B28CF-6CA4-8B3A-2789-C0FB403BF3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4F09A8D-F48A-EBBA-5FF1-FF0D532E61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3FDE40-B2AE-36AE-DAF5-87D47D2A7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EC5A4-26ED-493C-85B3-35760D724454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9C5F79-900C-CC4B-9C03-F513A6637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8E93400-2064-C1B6-6247-83C14B0ED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2233-6F94-44DD-8A5E-3C5AFF06A2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911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09669-7604-CCB7-06FF-06FA72084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B7FEAC9-1D9A-A704-A7BD-AD046318BF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8B78AB0-A70D-E781-0A84-E9E32DAF5F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448798E-AF50-5168-CE15-53CDB7075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EC5A4-26ED-493C-85B3-35760D724454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7D029DD-8C57-C185-99D7-F53D78106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B3ADED5-04C1-E2BE-1139-281ED74B4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2233-6F94-44DD-8A5E-3C5AFF06A2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3498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622DBFA-85A2-18FD-B764-7EF200CF2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3E9965F-58CE-8E77-21FF-0832008B2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D839EB-F30C-03BC-E657-13A8799D3B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7EC5A4-26ED-493C-85B3-35760D724454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09182E-A468-1D1D-CB59-CF56990A57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AD68E8-0AC5-0349-A7E5-1C2BCDB797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FB2233-6F94-44DD-8A5E-3C5AFF06A2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2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">
            <a:extLst>
              <a:ext uri="{FF2B5EF4-FFF2-40B4-BE49-F238E27FC236}">
                <a16:creationId xmlns:a16="http://schemas.microsoft.com/office/drawing/2014/main" id="{FAC28073-AA34-E9BA-5481-39CF7403CB05}"/>
              </a:ext>
            </a:extLst>
          </p:cNvPr>
          <p:cNvGrpSpPr/>
          <p:nvPr/>
        </p:nvGrpSpPr>
        <p:grpSpPr>
          <a:xfrm>
            <a:off x="1463040" y="2295317"/>
            <a:ext cx="9265920" cy="2272188"/>
            <a:chOff x="1463040" y="2295317"/>
            <a:chExt cx="9265920" cy="2272188"/>
          </a:xfrm>
        </p:grpSpPr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E0CF2A15-DE8E-231A-1DA8-A99072899CB1}"/>
                </a:ext>
              </a:extLst>
            </p:cNvPr>
            <p:cNvSpPr/>
            <p:nvPr/>
          </p:nvSpPr>
          <p:spPr>
            <a:xfrm>
              <a:off x="5246370" y="2747010"/>
              <a:ext cx="1699260" cy="149733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SensorThings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Server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E36E57A8-DC53-EF16-7455-8516284E885E}"/>
                </a:ext>
              </a:extLst>
            </p:cNvPr>
            <p:cNvSpPr/>
            <p:nvPr/>
          </p:nvSpPr>
          <p:spPr>
            <a:xfrm>
              <a:off x="1463040" y="2747010"/>
              <a:ext cx="1272540" cy="149733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Sensor</a:t>
              </a:r>
              <a:b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Client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Pfeil nach rechts 5">
              <a:extLst>
                <a:ext uri="{FF2B5EF4-FFF2-40B4-BE49-F238E27FC236}">
                  <a16:creationId xmlns:a16="http://schemas.microsoft.com/office/drawing/2014/main" id="{73C64DBA-0C1D-B3A4-465C-3073A3BAC8AB}"/>
                </a:ext>
              </a:extLst>
            </p:cNvPr>
            <p:cNvSpPr/>
            <p:nvPr/>
          </p:nvSpPr>
          <p:spPr>
            <a:xfrm>
              <a:off x="2955030" y="3238738"/>
              <a:ext cx="1259415" cy="335280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E709B211-B486-47D8-2C81-BF2EBE568CE7}"/>
                </a:ext>
              </a:extLst>
            </p:cNvPr>
            <p:cNvSpPr txBox="1"/>
            <p:nvPr/>
          </p:nvSpPr>
          <p:spPr>
            <a:xfrm>
              <a:off x="2871803" y="2576244"/>
              <a:ext cx="13278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push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Observation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22ADABF6-B7CF-55E7-19E2-A0A2FDB9251C}"/>
                </a:ext>
              </a:extLst>
            </p:cNvPr>
            <p:cNvSpPr/>
            <p:nvPr/>
          </p:nvSpPr>
          <p:spPr>
            <a:xfrm>
              <a:off x="9456420" y="2724388"/>
              <a:ext cx="1272540" cy="1519952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498A40C3-8F69-7986-DA78-D1FC9F150E38}"/>
                </a:ext>
              </a:extLst>
            </p:cNvPr>
            <p:cNvSpPr/>
            <p:nvPr/>
          </p:nvSpPr>
          <p:spPr>
            <a:xfrm>
              <a:off x="6945630" y="3429000"/>
              <a:ext cx="914400" cy="81534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MQTT</a:t>
              </a:r>
              <a:b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Broker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Pfeil nach rechts 22">
              <a:extLst>
                <a:ext uri="{FF2B5EF4-FFF2-40B4-BE49-F238E27FC236}">
                  <a16:creationId xmlns:a16="http://schemas.microsoft.com/office/drawing/2014/main" id="{BED3F557-E92D-E882-EF90-0E1311426E38}"/>
                </a:ext>
              </a:extLst>
            </p:cNvPr>
            <p:cNvSpPr/>
            <p:nvPr/>
          </p:nvSpPr>
          <p:spPr>
            <a:xfrm>
              <a:off x="7968615" y="3694866"/>
              <a:ext cx="1379220" cy="260985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10CFBC4D-D675-DABE-6D04-4E45F0773410}"/>
                </a:ext>
              </a:extLst>
            </p:cNvPr>
            <p:cNvSpPr txBox="1"/>
            <p:nvPr/>
          </p:nvSpPr>
          <p:spPr>
            <a:xfrm>
              <a:off x="7967843" y="3921174"/>
              <a:ext cx="13807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pub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/ </a:t>
              </a:r>
              <a:r>
                <a:rPr kumimoji="0" 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sub</a:t>
              </a:r>
              <a:b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</a:b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Observation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AFE912C6-09AA-F5F6-BD38-E2E3F5E6DECB}"/>
                </a:ext>
              </a:extLst>
            </p:cNvPr>
            <p:cNvSpPr/>
            <p:nvPr/>
          </p:nvSpPr>
          <p:spPr>
            <a:xfrm>
              <a:off x="6945630" y="2747010"/>
              <a:ext cx="914400" cy="68199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HTTP</a:t>
              </a:r>
              <a:b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Pfeil nach rechts 25">
              <a:extLst>
                <a:ext uri="{FF2B5EF4-FFF2-40B4-BE49-F238E27FC236}">
                  <a16:creationId xmlns:a16="http://schemas.microsoft.com/office/drawing/2014/main" id="{43FBFD27-BC83-6F86-5A57-C3C032B59F48}"/>
                </a:ext>
              </a:extLst>
            </p:cNvPr>
            <p:cNvSpPr/>
            <p:nvPr/>
          </p:nvSpPr>
          <p:spPr>
            <a:xfrm rot="10800000">
              <a:off x="7955280" y="2977753"/>
              <a:ext cx="1379220" cy="260985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918CACEE-B3C4-B347-DB22-BE5F41F61D3F}"/>
                </a:ext>
              </a:extLst>
            </p:cNvPr>
            <p:cNvSpPr txBox="1"/>
            <p:nvPr/>
          </p:nvSpPr>
          <p:spPr>
            <a:xfrm>
              <a:off x="8070947" y="2295317"/>
              <a:ext cx="112883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additional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Services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" name="Rechteck 24">
              <a:extLst>
                <a:ext uri="{FF2B5EF4-FFF2-40B4-BE49-F238E27FC236}">
                  <a16:creationId xmlns:a16="http://schemas.microsoft.com/office/drawing/2014/main" id="{E3D3E18B-C70A-8A9C-52BA-9FDE5E0EFB5F}"/>
                </a:ext>
              </a:extLst>
            </p:cNvPr>
            <p:cNvSpPr/>
            <p:nvPr/>
          </p:nvSpPr>
          <p:spPr>
            <a:xfrm>
              <a:off x="4336365" y="2747009"/>
              <a:ext cx="914400" cy="1497329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HTTP</a:t>
              </a:r>
              <a:b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5491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Breitbild</PresentationFormat>
  <Paragraphs>12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Calibri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Friese, Ingo</dc:creator>
  <cp:lastModifiedBy>Friese, Ingo</cp:lastModifiedBy>
  <cp:revision>1</cp:revision>
  <dcterms:created xsi:type="dcterms:W3CDTF">2025-04-03T05:05:35Z</dcterms:created>
  <dcterms:modified xsi:type="dcterms:W3CDTF">2025-04-03T05:06:09Z</dcterms:modified>
</cp:coreProperties>
</file>